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7" r:id="rId4"/>
    <p:sldId id="293" r:id="rId5"/>
    <p:sldId id="285" r:id="rId6"/>
    <p:sldId id="287" r:id="rId7"/>
    <p:sldId id="286" r:id="rId8"/>
    <p:sldId id="261" r:id="rId9"/>
    <p:sldId id="264" r:id="rId10"/>
    <p:sldId id="262" r:id="rId11"/>
    <p:sldId id="266" r:id="rId12"/>
    <p:sldId id="268" r:id="rId13"/>
    <p:sldId id="270" r:id="rId14"/>
    <p:sldId id="292" r:id="rId15"/>
    <p:sldId id="271" r:id="rId16"/>
    <p:sldId id="291" r:id="rId17"/>
    <p:sldId id="272" r:id="rId18"/>
    <p:sldId id="273" r:id="rId19"/>
    <p:sldId id="274" r:id="rId20"/>
    <p:sldId id="275" r:id="rId21"/>
    <p:sldId id="284" r:id="rId22"/>
    <p:sldId id="280" r:id="rId23"/>
    <p:sldId id="294" r:id="rId24"/>
    <p:sldId id="27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15B7B-469A-4610-A42D-FE7932261599}" v="183" dt="2021-10-19T12:13:05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0046" autoAdjust="0"/>
  </p:normalViewPr>
  <p:slideViewPr>
    <p:cSldViewPr snapToGrid="0">
      <p:cViewPr varScale="1">
        <p:scale>
          <a:sx n="62" d="100"/>
          <a:sy n="62" d="100"/>
        </p:scale>
        <p:origin x="-7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Nguyễn" userId="d073fc504cadea10" providerId="LiveId" clId="{E953A437-01E1-4CCE-8B9F-81D97E9BC748}"/>
    <pc:docChg chg="modSld">
      <pc:chgData name="Duyên Nguyễn" userId="d073fc504cadea10" providerId="LiveId" clId="{E953A437-01E1-4CCE-8B9F-81D97E9BC748}" dt="2021-09-25T16:02:03.389" v="21" actId="20577"/>
      <pc:docMkLst>
        <pc:docMk/>
      </pc:docMkLst>
      <pc:sldChg chg="modSp">
        <pc:chgData name="Duyên Nguyễn" userId="d073fc504cadea10" providerId="LiveId" clId="{E953A437-01E1-4CCE-8B9F-81D97E9BC748}" dt="2021-09-25T16:00:54.779" v="17" actId="20577"/>
        <pc:sldMkLst>
          <pc:docMk/>
          <pc:sldMk cId="4164463549" sldId="271"/>
        </pc:sldMkLst>
        <pc:spChg chg="mod">
          <ac:chgData name="Duyên Nguyễn" userId="d073fc504cadea10" providerId="LiveId" clId="{E953A437-01E1-4CCE-8B9F-81D97E9BC748}" dt="2021-09-25T16:00:54.779" v="17" actId="20577"/>
          <ac:spMkLst>
            <pc:docMk/>
            <pc:sldMk cId="4164463549" sldId="271"/>
            <ac:spMk id="3" creationId="{00000000-0000-0000-0000-000000000000}"/>
          </ac:spMkLst>
        </pc:spChg>
        <pc:spChg chg="mod">
          <ac:chgData name="Duyên Nguyễn" userId="d073fc504cadea10" providerId="LiveId" clId="{E953A437-01E1-4CCE-8B9F-81D97E9BC748}" dt="2021-09-25T16:00:48.915" v="13" actId="20577"/>
          <ac:spMkLst>
            <pc:docMk/>
            <pc:sldMk cId="4164463549" sldId="271"/>
            <ac:spMk id="11" creationId="{E5A7B889-1B1D-4F4E-B643-911B18D68522}"/>
          </ac:spMkLst>
        </pc:spChg>
      </pc:sldChg>
      <pc:sldChg chg="modSp">
        <pc:chgData name="Duyên Nguyễn" userId="d073fc504cadea10" providerId="LiveId" clId="{E953A437-01E1-4CCE-8B9F-81D97E9BC748}" dt="2021-09-25T16:02:03.389" v="21" actId="20577"/>
        <pc:sldMkLst>
          <pc:docMk/>
          <pc:sldMk cId="3949004152" sldId="275"/>
        </pc:sldMkLst>
        <pc:spChg chg="mod">
          <ac:chgData name="Duyên Nguyễn" userId="d073fc504cadea10" providerId="LiveId" clId="{E953A437-01E1-4CCE-8B9F-81D97E9BC748}" dt="2021-09-25T16:02:03.389" v="21" actId="20577"/>
          <ac:spMkLst>
            <pc:docMk/>
            <pc:sldMk cId="3949004152" sldId="275"/>
            <ac:spMk id="6" creationId="{00000000-0000-0000-0000-000000000000}"/>
          </ac:spMkLst>
        </pc:spChg>
      </pc:sldChg>
      <pc:sldChg chg="modSp">
        <pc:chgData name="Duyên Nguyễn" userId="d073fc504cadea10" providerId="LiveId" clId="{E953A437-01E1-4CCE-8B9F-81D97E9BC748}" dt="2021-09-25T16:01:50.936" v="19" actId="20577"/>
        <pc:sldMkLst>
          <pc:docMk/>
          <pc:sldMk cId="1512795483" sldId="278"/>
        </pc:sldMkLst>
        <pc:spChg chg="mod">
          <ac:chgData name="Duyên Nguyễn" userId="d073fc504cadea10" providerId="LiveId" clId="{E953A437-01E1-4CCE-8B9F-81D97E9BC748}" dt="2021-09-25T16:01:50.936" v="19" actId="20577"/>
          <ac:spMkLst>
            <pc:docMk/>
            <pc:sldMk cId="1512795483" sldId="278"/>
            <ac:spMk id="3" creationId="{2488B988-871E-4C2B-BBB3-B3BE009964C6}"/>
          </ac:spMkLst>
        </pc:spChg>
      </pc:sldChg>
    </pc:docChg>
  </pc:docChgLst>
  <pc:docChgLst>
    <pc:chgData name="Duyên Nguyễn" userId="d073fc504cadea10" providerId="LiveId" clId="{DF6A8108-88B6-4893-8A42-8BDA4C28FCDD}"/>
    <pc:docChg chg="custSel modSld">
      <pc:chgData name="Duyên Nguyễn" userId="d073fc504cadea10" providerId="LiveId" clId="{DF6A8108-88B6-4893-8A42-8BDA4C28FCDD}" dt="2021-09-21T07:51:29.827" v="2" actId="478"/>
      <pc:docMkLst>
        <pc:docMk/>
      </pc:docMkLst>
      <pc:sldChg chg="delSp mod delAnim">
        <pc:chgData name="Duyên Nguyễn" userId="d073fc504cadea10" providerId="LiveId" clId="{DF6A8108-88B6-4893-8A42-8BDA4C28FCDD}" dt="2021-09-21T07:51:24.970" v="1" actId="478"/>
        <pc:sldMkLst>
          <pc:docMk/>
          <pc:sldMk cId="1772135907" sldId="262"/>
        </pc:sldMkLst>
        <pc:picChg chg="del">
          <ac:chgData name="Duyên Nguyễn" userId="d073fc504cadea10" providerId="LiveId" clId="{DF6A8108-88B6-4893-8A42-8BDA4C28FCDD}" dt="2021-09-21T07:51:24.970" v="1" actId="478"/>
          <ac:picMkLst>
            <pc:docMk/>
            <pc:sldMk cId="1772135907" sldId="262"/>
            <ac:picMk id="14" creationId="{18D4D818-EA30-4343-800F-48C46F3929B9}"/>
          </ac:picMkLst>
        </pc:picChg>
      </pc:sldChg>
      <pc:sldChg chg="delSp mod delAnim">
        <pc:chgData name="Duyên Nguyễn" userId="d073fc504cadea10" providerId="LiveId" clId="{DF6A8108-88B6-4893-8A42-8BDA4C28FCDD}" dt="2021-09-21T07:51:19.940" v="0" actId="478"/>
        <pc:sldMkLst>
          <pc:docMk/>
          <pc:sldMk cId="1202305335" sldId="264"/>
        </pc:sldMkLst>
        <pc:picChg chg="del">
          <ac:chgData name="Duyên Nguyễn" userId="d073fc504cadea10" providerId="LiveId" clId="{DF6A8108-88B6-4893-8A42-8BDA4C28FCDD}" dt="2021-09-21T07:51:19.940" v="0" actId="478"/>
          <ac:picMkLst>
            <pc:docMk/>
            <pc:sldMk cId="1202305335" sldId="264"/>
            <ac:picMk id="7" creationId="{967181F3-726A-4339-8532-4E54A583838A}"/>
          </ac:picMkLst>
        </pc:picChg>
      </pc:sldChg>
      <pc:sldChg chg="delSp mod delAnim">
        <pc:chgData name="Duyên Nguyễn" userId="d073fc504cadea10" providerId="LiveId" clId="{DF6A8108-88B6-4893-8A42-8BDA4C28FCDD}" dt="2021-09-21T07:51:29.827" v="2" actId="478"/>
        <pc:sldMkLst>
          <pc:docMk/>
          <pc:sldMk cId="991331319" sldId="266"/>
        </pc:sldMkLst>
        <pc:picChg chg="del">
          <ac:chgData name="Duyên Nguyễn" userId="d073fc504cadea10" providerId="LiveId" clId="{DF6A8108-88B6-4893-8A42-8BDA4C28FCDD}" dt="2021-09-21T07:51:29.827" v="2" actId="478"/>
          <ac:picMkLst>
            <pc:docMk/>
            <pc:sldMk cId="991331319" sldId="266"/>
            <ac:picMk id="6" creationId="{6838C2F1-A0C8-4235-8474-D535BD791556}"/>
          </ac:picMkLst>
        </pc:picChg>
      </pc:sldChg>
    </pc:docChg>
  </pc:docChgLst>
  <pc:docChgLst>
    <pc:chgData name="Nguyen Thi Mai Thy" userId="5e93338a-4261-48e3-baae-2b38d6c1bf74" providerId="ADAL" clId="{08617510-DB49-4249-8FCC-37A3B1D4BD33}"/>
    <pc:docChg chg="modSld">
      <pc:chgData name="Nguyen Thi Mai Thy" userId="5e93338a-4261-48e3-baae-2b38d6c1bf74" providerId="ADAL" clId="{08617510-DB49-4249-8FCC-37A3B1D4BD33}" dt="2021-09-11T08:16:29.316" v="37" actId="113"/>
      <pc:docMkLst>
        <pc:docMk/>
      </pc:docMkLst>
      <pc:sldChg chg="modSp mod">
        <pc:chgData name="Nguyen Thi Mai Thy" userId="5e93338a-4261-48e3-baae-2b38d6c1bf74" providerId="ADAL" clId="{08617510-DB49-4249-8FCC-37A3B1D4BD33}" dt="2021-09-11T08:16:14.791" v="36" actId="20577"/>
        <pc:sldMkLst>
          <pc:docMk/>
          <pc:sldMk cId="3471094647" sldId="268"/>
        </pc:sldMkLst>
        <pc:spChg chg="mod">
          <ac:chgData name="Nguyen Thi Mai Thy" userId="5e93338a-4261-48e3-baae-2b38d6c1bf74" providerId="ADAL" clId="{08617510-DB49-4249-8FCC-37A3B1D4BD33}" dt="2021-09-11T08:16:14.791" v="36" actId="20577"/>
          <ac:spMkLst>
            <pc:docMk/>
            <pc:sldMk cId="3471094647" sldId="268"/>
            <ac:spMk id="4" creationId="{D8D14D33-6E05-48FB-BAD9-A3FE308D4A06}"/>
          </ac:spMkLst>
        </pc:spChg>
      </pc:sldChg>
      <pc:sldChg chg="modSp mod">
        <pc:chgData name="Nguyen Thi Mai Thy" userId="5e93338a-4261-48e3-baae-2b38d6c1bf74" providerId="ADAL" clId="{08617510-DB49-4249-8FCC-37A3B1D4BD33}" dt="2021-09-11T08:16:29.316" v="37" actId="113"/>
        <pc:sldMkLst>
          <pc:docMk/>
          <pc:sldMk cId="3949004152" sldId="275"/>
        </pc:sldMkLst>
        <pc:spChg chg="mod">
          <ac:chgData name="Nguyen Thi Mai Thy" userId="5e93338a-4261-48e3-baae-2b38d6c1bf74" providerId="ADAL" clId="{08617510-DB49-4249-8FCC-37A3B1D4BD33}" dt="2021-09-11T08:16:29.316" v="37" actId="113"/>
          <ac:spMkLst>
            <pc:docMk/>
            <pc:sldMk cId="3949004152" sldId="275"/>
            <ac:spMk id="2" creationId="{5FABB227-B19C-4880-92AD-940ACB225B2E}"/>
          </ac:spMkLst>
        </pc:spChg>
      </pc:sldChg>
    </pc:docChg>
  </pc:docChgLst>
  <pc:docChgLst>
    <pc:chgData name="Duyên Nguyễn" userId="d073fc504cadea10" providerId="LiveId" clId="{F462791D-271D-4C91-B583-4614A8A60E48}"/>
    <pc:docChg chg="custSel modSld">
      <pc:chgData name="Duyên Nguyễn" userId="d073fc504cadea10" providerId="LiveId" clId="{F462791D-271D-4C91-B583-4614A8A60E48}" dt="2021-09-21T09:54:31.628" v="387" actId="1076"/>
      <pc:docMkLst>
        <pc:docMk/>
      </pc:docMkLst>
      <pc:sldChg chg="addSp delSp modSp mod delAnim">
        <pc:chgData name="Duyên Nguyễn" userId="d073fc504cadea10" providerId="LiveId" clId="{F462791D-271D-4C91-B583-4614A8A60E48}" dt="2021-09-21T09:29:36.517" v="4"/>
        <pc:sldMkLst>
          <pc:docMk/>
          <pc:sldMk cId="3352869427" sldId="259"/>
        </pc:sldMkLst>
        <pc:picChg chg="add del mod">
          <ac:chgData name="Duyên Nguyễn" userId="d073fc504cadea10" providerId="LiveId" clId="{F462791D-271D-4C91-B583-4614A8A60E48}" dt="2021-09-21T09:28:27.781" v="3" actId="478"/>
          <ac:picMkLst>
            <pc:docMk/>
            <pc:sldMk cId="3352869427" sldId="259"/>
            <ac:picMk id="4" creationId="{65A7C1AB-CDD0-48DB-A3BA-33CA7EF1B317}"/>
          </ac:picMkLst>
        </pc:picChg>
        <pc:picChg chg="add mod">
          <ac:chgData name="Duyên Nguyễn" userId="d073fc504cadea10" providerId="LiveId" clId="{F462791D-271D-4C91-B583-4614A8A60E48}" dt="2021-09-21T09:29:36.517" v="4"/>
          <ac:picMkLst>
            <pc:docMk/>
            <pc:sldMk cId="3352869427" sldId="259"/>
            <ac:picMk id="6" creationId="{541987A5-D124-48A3-AB7F-E9FC7C109B4E}"/>
          </ac:picMkLst>
        </pc:picChg>
        <pc:picChg chg="del">
          <ac:chgData name="Duyên Nguyễn" userId="d073fc504cadea10" providerId="LiveId" clId="{F462791D-271D-4C91-B583-4614A8A60E48}" dt="2021-09-21T09:27:38.520" v="0" actId="478"/>
          <ac:picMkLst>
            <pc:docMk/>
            <pc:sldMk cId="3352869427" sldId="259"/>
            <ac:picMk id="10" creationId="{FBF0800D-F923-456F-8587-13CC5D43B89B}"/>
          </ac:picMkLst>
        </pc:picChg>
      </pc:sldChg>
      <pc:sldChg chg="addSp delSp modSp mod modTransition delAnim modAnim">
        <pc:chgData name="Duyên Nguyễn" userId="d073fc504cadea10" providerId="LiveId" clId="{F462791D-271D-4C91-B583-4614A8A60E48}" dt="2021-09-21T09:34:30.757" v="162"/>
        <pc:sldMkLst>
          <pc:docMk/>
          <pc:sldMk cId="1565666596" sldId="261"/>
        </pc:sldMkLst>
        <pc:picChg chg="add del mod">
          <ac:chgData name="Duyên Nguyễn" userId="d073fc504cadea10" providerId="LiveId" clId="{F462791D-271D-4C91-B583-4614A8A60E48}" dt="2021-09-21T09:33:21.102" v="155"/>
          <ac:picMkLst>
            <pc:docMk/>
            <pc:sldMk cId="1565666596" sldId="261"/>
            <ac:picMk id="3" creationId="{F39987B1-401F-4947-8489-3294536DD081}"/>
          </ac:picMkLst>
        </pc:picChg>
        <pc:picChg chg="add del mod">
          <ac:chgData name="Duyên Nguyễn" userId="d073fc504cadea10" providerId="LiveId" clId="{F462791D-271D-4C91-B583-4614A8A60E48}" dt="2021-09-21T09:33:36.333" v="157"/>
          <ac:picMkLst>
            <pc:docMk/>
            <pc:sldMk cId="1565666596" sldId="261"/>
            <ac:picMk id="4" creationId="{75CBD376-7F2F-4D33-85D9-8A7ACA60D46C}"/>
          </ac:picMkLst>
        </pc:picChg>
        <pc:picChg chg="add del mod">
          <ac:chgData name="Duyên Nguyễn" userId="d073fc504cadea10" providerId="LiveId" clId="{F462791D-271D-4C91-B583-4614A8A60E48}" dt="2021-09-21T09:33:52.398" v="159"/>
          <ac:picMkLst>
            <pc:docMk/>
            <pc:sldMk cId="1565666596" sldId="261"/>
            <ac:picMk id="5" creationId="{FC6A10B2-03CC-4AD6-B3F0-57E0C3079D58}"/>
          </ac:picMkLst>
        </pc:picChg>
        <pc:picChg chg="add del mod">
          <ac:chgData name="Duyên Nguyễn" userId="d073fc504cadea10" providerId="LiveId" clId="{F462791D-271D-4C91-B583-4614A8A60E48}" dt="2021-09-21T09:34:15.275" v="161"/>
          <ac:picMkLst>
            <pc:docMk/>
            <pc:sldMk cId="1565666596" sldId="261"/>
            <ac:picMk id="6" creationId="{D136BD27-D59F-4A68-B0CC-187FBCA03E56}"/>
          </ac:picMkLst>
        </pc:picChg>
        <pc:picChg chg="add mod">
          <ac:chgData name="Duyên Nguyễn" userId="d073fc504cadea10" providerId="LiveId" clId="{F462791D-271D-4C91-B583-4614A8A60E48}" dt="2021-09-21T09:34:30.757" v="162"/>
          <ac:picMkLst>
            <pc:docMk/>
            <pc:sldMk cId="1565666596" sldId="261"/>
            <ac:picMk id="7" creationId="{B683C269-246B-4F3D-8AE9-8BB6F8A929BB}"/>
          </ac:picMkLst>
        </pc:picChg>
        <pc:picChg chg="del">
          <ac:chgData name="Duyên Nguyễn" userId="d073fc504cadea10" providerId="LiveId" clId="{F462791D-271D-4C91-B583-4614A8A60E48}" dt="2021-09-21T09:32:59.072" v="153" actId="478"/>
          <ac:picMkLst>
            <pc:docMk/>
            <pc:sldMk cId="1565666596" sldId="261"/>
            <ac:picMk id="8" creationId="{1F4786AA-2807-4E04-B2E8-695859DEFA77}"/>
          </ac:picMkLst>
        </pc:picChg>
      </pc:sldChg>
      <pc:sldChg chg="addSp delSp modSp mod modTransition delAnim modAnim">
        <pc:chgData name="Duyên Nguyễn" userId="d073fc504cadea10" providerId="LiveId" clId="{F462791D-271D-4C91-B583-4614A8A60E48}" dt="2021-09-21T09:47:07.380" v="384"/>
        <pc:sldMkLst>
          <pc:docMk/>
          <pc:sldMk cId="1772135907" sldId="262"/>
        </pc:sldMkLst>
        <pc:picChg chg="add del mod">
          <ac:chgData name="Duyên Nguyễn" userId="d073fc504cadea10" providerId="LiveId" clId="{F462791D-271D-4C91-B583-4614A8A60E48}" dt="2021-09-21T09:42:49.859" v="379"/>
          <ac:picMkLst>
            <pc:docMk/>
            <pc:sldMk cId="1772135907" sldId="262"/>
            <ac:picMk id="2" creationId="{E5ADC21C-DA3C-4472-B91E-F1C1738ACF21}"/>
          </ac:picMkLst>
        </pc:picChg>
        <pc:picChg chg="add del mod">
          <ac:chgData name="Duyên Nguyễn" userId="d073fc504cadea10" providerId="LiveId" clId="{F462791D-271D-4C91-B583-4614A8A60E48}" dt="2021-09-21T09:45:08.657" v="381"/>
          <ac:picMkLst>
            <pc:docMk/>
            <pc:sldMk cId="1772135907" sldId="262"/>
            <ac:picMk id="3" creationId="{B224ED0C-52AD-4F9B-A936-B953F1815909}"/>
          </ac:picMkLst>
        </pc:picChg>
        <pc:picChg chg="add del mod">
          <ac:chgData name="Duyên Nguyễn" userId="d073fc504cadea10" providerId="LiveId" clId="{F462791D-271D-4C91-B583-4614A8A60E48}" dt="2021-09-21T09:45:22.811" v="383"/>
          <ac:picMkLst>
            <pc:docMk/>
            <pc:sldMk cId="1772135907" sldId="262"/>
            <ac:picMk id="4" creationId="{87AAA63D-0854-4483-B555-E07637E282EA}"/>
          </ac:picMkLst>
        </pc:picChg>
        <pc:picChg chg="add mod">
          <ac:chgData name="Duyên Nguyễn" userId="d073fc504cadea10" providerId="LiveId" clId="{F462791D-271D-4C91-B583-4614A8A60E48}" dt="2021-09-21T09:47:07.380" v="384"/>
          <ac:picMkLst>
            <pc:docMk/>
            <pc:sldMk cId="1772135907" sldId="262"/>
            <ac:picMk id="5" creationId="{3E0CF485-BA33-4BCD-A031-0FEC20C46805}"/>
          </ac:picMkLst>
        </pc:picChg>
        <pc:picChg chg="del">
          <ac:chgData name="Duyên Nguyễn" userId="d073fc504cadea10" providerId="LiveId" clId="{F462791D-271D-4C91-B583-4614A8A60E48}" dt="2021-09-21T09:42:26.302" v="377" actId="478"/>
          <ac:picMkLst>
            <pc:docMk/>
            <pc:sldMk cId="1772135907" sldId="262"/>
            <ac:picMk id="9" creationId="{E5D3D02B-2F4C-4EDF-BED0-A68A59763E9F}"/>
          </ac:picMkLst>
        </pc:picChg>
      </pc:sldChg>
      <pc:sldChg chg="addSp delSp modSp mod modTransition delAnim modAnim modNotesTx">
        <pc:chgData name="Duyên Nguyễn" userId="d073fc504cadea10" providerId="LiveId" clId="{F462791D-271D-4C91-B583-4614A8A60E48}" dt="2021-09-21T09:41:01.355" v="376"/>
        <pc:sldMkLst>
          <pc:docMk/>
          <pc:sldMk cId="1202305335" sldId="264"/>
        </pc:sldMkLst>
        <pc:picChg chg="add del mod">
          <ac:chgData name="Duyên Nguyễn" userId="d073fc504cadea10" providerId="LiveId" clId="{F462791D-271D-4C91-B583-4614A8A60E48}" dt="2021-09-21T09:37:45.609" v="365" actId="478"/>
          <ac:picMkLst>
            <pc:docMk/>
            <pc:sldMk cId="1202305335" sldId="264"/>
            <ac:picMk id="5" creationId="{BC71C2D4-E68B-4B03-B167-00686489CC03}"/>
          </ac:picMkLst>
        </pc:picChg>
        <pc:picChg chg="add del mod">
          <ac:chgData name="Duyên Nguyễn" userId="d073fc504cadea10" providerId="LiveId" clId="{F462791D-271D-4C91-B583-4614A8A60E48}" dt="2021-09-21T09:38:09.929" v="367" actId="478"/>
          <ac:picMkLst>
            <pc:docMk/>
            <pc:sldMk cId="1202305335" sldId="264"/>
            <ac:picMk id="7" creationId="{AF526A87-BB02-4EF8-B32B-3AC2B3A66C45}"/>
          </ac:picMkLst>
        </pc:picChg>
        <pc:picChg chg="add del mod">
          <ac:chgData name="Duyên Nguyễn" userId="d073fc504cadea10" providerId="LiveId" clId="{F462791D-271D-4C91-B583-4614A8A60E48}" dt="2021-09-21T09:39:05.678" v="369"/>
          <ac:picMkLst>
            <pc:docMk/>
            <pc:sldMk cId="1202305335" sldId="264"/>
            <ac:picMk id="9" creationId="{B2A22787-D96D-4B9D-8B7C-52D24BFB5680}"/>
          </ac:picMkLst>
        </pc:picChg>
        <pc:picChg chg="add del mod">
          <ac:chgData name="Duyên Nguyễn" userId="d073fc504cadea10" providerId="LiveId" clId="{F462791D-271D-4C91-B583-4614A8A60E48}" dt="2021-09-21T09:39:49.326" v="371"/>
          <ac:picMkLst>
            <pc:docMk/>
            <pc:sldMk cId="1202305335" sldId="264"/>
            <ac:picMk id="10" creationId="{EBDCB061-9AF5-46CF-90A7-8C1A5DD4E124}"/>
          </ac:picMkLst>
        </pc:picChg>
        <pc:picChg chg="add del mod">
          <ac:chgData name="Duyên Nguyễn" userId="d073fc504cadea10" providerId="LiveId" clId="{F462791D-271D-4C91-B583-4614A8A60E48}" dt="2021-09-21T09:39:58.763" v="373"/>
          <ac:picMkLst>
            <pc:docMk/>
            <pc:sldMk cId="1202305335" sldId="264"/>
            <ac:picMk id="11" creationId="{7D95B339-1CAC-4D8C-BD80-1C6AAEB390AB}"/>
          </ac:picMkLst>
        </pc:picChg>
        <pc:picChg chg="add del mod">
          <ac:chgData name="Duyên Nguyễn" userId="d073fc504cadea10" providerId="LiveId" clId="{F462791D-271D-4C91-B583-4614A8A60E48}" dt="2021-09-21T09:40:12.025" v="375"/>
          <ac:picMkLst>
            <pc:docMk/>
            <pc:sldMk cId="1202305335" sldId="264"/>
            <ac:picMk id="12" creationId="{388801CE-A413-4418-9F7D-0D6F970C6392}"/>
          </ac:picMkLst>
        </pc:picChg>
        <pc:picChg chg="del">
          <ac:chgData name="Duyên Nguyễn" userId="d073fc504cadea10" providerId="LiveId" clId="{F462791D-271D-4C91-B583-4614A8A60E48}" dt="2021-09-21T09:36:22.149" v="363" actId="478"/>
          <ac:picMkLst>
            <pc:docMk/>
            <pc:sldMk cId="1202305335" sldId="264"/>
            <ac:picMk id="13" creationId="{E5CBE91A-8BE6-4A2A-9DF4-9302EBC43496}"/>
          </ac:picMkLst>
        </pc:picChg>
        <pc:picChg chg="add mod">
          <ac:chgData name="Duyên Nguyễn" userId="d073fc504cadea10" providerId="LiveId" clId="{F462791D-271D-4C91-B583-4614A8A60E48}" dt="2021-09-21T09:41:01.355" v="376"/>
          <ac:picMkLst>
            <pc:docMk/>
            <pc:sldMk cId="1202305335" sldId="264"/>
            <ac:picMk id="14" creationId="{8304B318-BEC4-45DE-96A3-E2D9A456A52C}"/>
          </ac:picMkLst>
        </pc:picChg>
      </pc:sldChg>
      <pc:sldChg chg="addSp delSp modSp mod delAnim">
        <pc:chgData name="Duyên Nguyễn" userId="d073fc504cadea10" providerId="LiveId" clId="{F462791D-271D-4C91-B583-4614A8A60E48}" dt="2021-09-21T09:49:01.991" v="386"/>
        <pc:sldMkLst>
          <pc:docMk/>
          <pc:sldMk cId="991331319" sldId="266"/>
        </pc:sldMkLst>
        <pc:picChg chg="add mod">
          <ac:chgData name="Duyên Nguyễn" userId="d073fc504cadea10" providerId="LiveId" clId="{F462791D-271D-4C91-B583-4614A8A60E48}" dt="2021-09-21T09:49:01.991" v="386"/>
          <ac:picMkLst>
            <pc:docMk/>
            <pc:sldMk cId="991331319" sldId="266"/>
            <ac:picMk id="2" creationId="{BAD9B855-A5C6-450C-BBD0-158EA9498CC6}"/>
          </ac:picMkLst>
        </pc:picChg>
        <pc:picChg chg="del">
          <ac:chgData name="Duyên Nguyễn" userId="d073fc504cadea10" providerId="LiveId" clId="{F462791D-271D-4C91-B583-4614A8A60E48}" dt="2021-09-21T09:48:33.310" v="385" actId="478"/>
          <ac:picMkLst>
            <pc:docMk/>
            <pc:sldMk cId="991331319" sldId="266"/>
            <ac:picMk id="10" creationId="{C7BC9B75-E2D6-4A85-A179-47527549BBB9}"/>
          </ac:picMkLst>
        </pc:picChg>
      </pc:sldChg>
      <pc:sldChg chg="modSp mod">
        <pc:chgData name="Duyên Nguyễn" userId="d073fc504cadea10" providerId="LiveId" clId="{F462791D-271D-4C91-B583-4614A8A60E48}" dt="2021-09-21T09:54:31.628" v="387" actId="1076"/>
        <pc:sldMkLst>
          <pc:docMk/>
          <pc:sldMk cId="3844793845" sldId="273"/>
        </pc:sldMkLst>
        <pc:picChg chg="mod">
          <ac:chgData name="Duyên Nguyễn" userId="d073fc504cadea10" providerId="LiveId" clId="{F462791D-271D-4C91-B583-4614A8A60E48}" dt="2021-09-21T09:54:31.628" v="387" actId="1076"/>
          <ac:picMkLst>
            <pc:docMk/>
            <pc:sldMk cId="3844793845" sldId="273"/>
            <ac:picMk id="9" creationId="{F2E27608-5635-499F-8417-FA6E27E146DC}"/>
          </ac:picMkLst>
        </pc:picChg>
      </pc:sldChg>
    </pc:docChg>
  </pc:docChgLst>
  <pc:docChgLst>
    <pc:chgData name="Duyên Nguyễn" userId="d073fc504cadea10" providerId="LiveId" clId="{42B426EC-AA31-468D-84F1-D20605A4D20C}"/>
    <pc:docChg chg="custSel modSld">
      <pc:chgData name="Duyên Nguyễn" userId="d073fc504cadea10" providerId="LiveId" clId="{42B426EC-AA31-468D-84F1-D20605A4D20C}" dt="2021-09-21T15:28:54.133" v="24" actId="478"/>
      <pc:docMkLst>
        <pc:docMk/>
      </pc:docMkLst>
      <pc:sldChg chg="delSp mod delAnim">
        <pc:chgData name="Duyên Nguyễn" userId="d073fc504cadea10" providerId="LiveId" clId="{42B426EC-AA31-468D-84F1-D20605A4D20C}" dt="2021-09-21T15:27:35.911" v="0" actId="478"/>
        <pc:sldMkLst>
          <pc:docMk/>
          <pc:sldMk cId="1233329153" sldId="256"/>
        </pc:sldMkLst>
        <pc:picChg chg="del">
          <ac:chgData name="Duyên Nguyễn" userId="d073fc504cadea10" providerId="LiveId" clId="{42B426EC-AA31-468D-84F1-D20605A4D20C}" dt="2021-09-21T15:27:35.911" v="0" actId="478"/>
          <ac:picMkLst>
            <pc:docMk/>
            <pc:sldMk cId="1233329153" sldId="256"/>
            <ac:picMk id="6" creationId="{4307786C-EE89-439F-AC2E-22D9A12A543A}"/>
          </ac:picMkLst>
        </pc:picChg>
      </pc:sldChg>
      <pc:sldChg chg="delSp mod delAnim">
        <pc:chgData name="Duyên Nguyễn" userId="d073fc504cadea10" providerId="LiveId" clId="{42B426EC-AA31-468D-84F1-D20605A4D20C}" dt="2021-09-21T15:27:41.079" v="2" actId="478"/>
        <pc:sldMkLst>
          <pc:docMk/>
          <pc:sldMk cId="3520948309" sldId="257"/>
        </pc:sldMkLst>
        <pc:picChg chg="del">
          <ac:chgData name="Duyên Nguyễn" userId="d073fc504cadea10" providerId="LiveId" clId="{42B426EC-AA31-468D-84F1-D20605A4D20C}" dt="2021-09-21T15:27:41.079" v="2" actId="478"/>
          <ac:picMkLst>
            <pc:docMk/>
            <pc:sldMk cId="3520948309" sldId="257"/>
            <ac:picMk id="4" creationId="{01B188F6-3386-412A-889F-D52C1F1ADA1F}"/>
          </ac:picMkLst>
        </pc:picChg>
      </pc:sldChg>
      <pc:sldChg chg="delSp mod delAnim">
        <pc:chgData name="Duyên Nguyễn" userId="d073fc504cadea10" providerId="LiveId" clId="{42B426EC-AA31-468D-84F1-D20605A4D20C}" dt="2021-09-21T15:27:38.528" v="1" actId="478"/>
        <pc:sldMkLst>
          <pc:docMk/>
          <pc:sldMk cId="3352869427" sldId="259"/>
        </pc:sldMkLst>
        <pc:picChg chg="del">
          <ac:chgData name="Duyên Nguyễn" userId="d073fc504cadea10" providerId="LiveId" clId="{42B426EC-AA31-468D-84F1-D20605A4D20C}" dt="2021-09-21T15:27:38.528" v="1" actId="478"/>
          <ac:picMkLst>
            <pc:docMk/>
            <pc:sldMk cId="3352869427" sldId="259"/>
            <ac:picMk id="6" creationId="{541987A5-D124-48A3-AB7F-E9FC7C109B4E}"/>
          </ac:picMkLst>
        </pc:picChg>
      </pc:sldChg>
      <pc:sldChg chg="delSp mod delAnim">
        <pc:chgData name="Duyên Nguyễn" userId="d073fc504cadea10" providerId="LiveId" clId="{42B426EC-AA31-468D-84F1-D20605A4D20C}" dt="2021-09-21T15:27:44.272" v="3" actId="478"/>
        <pc:sldMkLst>
          <pc:docMk/>
          <pc:sldMk cId="4058830487" sldId="260"/>
        </pc:sldMkLst>
        <pc:picChg chg="del">
          <ac:chgData name="Duyên Nguyễn" userId="d073fc504cadea10" providerId="LiveId" clId="{42B426EC-AA31-468D-84F1-D20605A4D20C}" dt="2021-09-21T15:27:44.272" v="3" actId="478"/>
          <ac:picMkLst>
            <pc:docMk/>
            <pc:sldMk cId="4058830487" sldId="260"/>
            <ac:picMk id="4" creationId="{D0B3E919-6CA3-4059-8DDE-CFCEC9E89F56}"/>
          </ac:picMkLst>
        </pc:picChg>
      </pc:sldChg>
      <pc:sldChg chg="delSp mod delAnim">
        <pc:chgData name="Duyên Nguyễn" userId="d073fc504cadea10" providerId="LiveId" clId="{42B426EC-AA31-468D-84F1-D20605A4D20C}" dt="2021-09-21T15:27:59.492" v="8" actId="478"/>
        <pc:sldMkLst>
          <pc:docMk/>
          <pc:sldMk cId="1565666596" sldId="261"/>
        </pc:sldMkLst>
        <pc:picChg chg="del">
          <ac:chgData name="Duyên Nguyễn" userId="d073fc504cadea10" providerId="LiveId" clId="{42B426EC-AA31-468D-84F1-D20605A4D20C}" dt="2021-09-21T15:27:59.492" v="8" actId="478"/>
          <ac:picMkLst>
            <pc:docMk/>
            <pc:sldMk cId="1565666596" sldId="261"/>
            <ac:picMk id="7" creationId="{B683C269-246B-4F3D-8AE9-8BB6F8A929BB}"/>
          </ac:picMkLst>
        </pc:picChg>
      </pc:sldChg>
      <pc:sldChg chg="delSp mod delAnim">
        <pc:chgData name="Duyên Nguyễn" userId="d073fc504cadea10" providerId="LiveId" clId="{42B426EC-AA31-468D-84F1-D20605A4D20C}" dt="2021-09-21T15:28:09.479" v="10" actId="478"/>
        <pc:sldMkLst>
          <pc:docMk/>
          <pc:sldMk cId="1772135907" sldId="262"/>
        </pc:sldMkLst>
        <pc:picChg chg="del">
          <ac:chgData name="Duyên Nguyễn" userId="d073fc504cadea10" providerId="LiveId" clId="{42B426EC-AA31-468D-84F1-D20605A4D20C}" dt="2021-09-21T15:28:09.479" v="10" actId="478"/>
          <ac:picMkLst>
            <pc:docMk/>
            <pc:sldMk cId="1772135907" sldId="262"/>
            <ac:picMk id="5" creationId="{3E0CF485-BA33-4BCD-A031-0FEC20C46805}"/>
          </ac:picMkLst>
        </pc:picChg>
      </pc:sldChg>
      <pc:sldChg chg="delSp mod delAnim">
        <pc:chgData name="Duyên Nguyễn" userId="d073fc504cadea10" providerId="LiveId" clId="{42B426EC-AA31-468D-84F1-D20605A4D20C}" dt="2021-09-21T15:28:04.821" v="9" actId="478"/>
        <pc:sldMkLst>
          <pc:docMk/>
          <pc:sldMk cId="1202305335" sldId="264"/>
        </pc:sldMkLst>
        <pc:picChg chg="del">
          <ac:chgData name="Duyên Nguyễn" userId="d073fc504cadea10" providerId="LiveId" clId="{42B426EC-AA31-468D-84F1-D20605A4D20C}" dt="2021-09-21T15:28:04.821" v="9" actId="478"/>
          <ac:picMkLst>
            <pc:docMk/>
            <pc:sldMk cId="1202305335" sldId="264"/>
            <ac:picMk id="14" creationId="{8304B318-BEC4-45DE-96A3-E2D9A456A52C}"/>
          </ac:picMkLst>
        </pc:picChg>
      </pc:sldChg>
      <pc:sldChg chg="delSp mod delAnim">
        <pc:chgData name="Duyên Nguyễn" userId="d073fc504cadea10" providerId="LiveId" clId="{42B426EC-AA31-468D-84F1-D20605A4D20C}" dt="2021-09-21T15:28:14.998" v="11" actId="478"/>
        <pc:sldMkLst>
          <pc:docMk/>
          <pc:sldMk cId="991331319" sldId="266"/>
        </pc:sldMkLst>
        <pc:picChg chg="del">
          <ac:chgData name="Duyên Nguyễn" userId="d073fc504cadea10" providerId="LiveId" clId="{42B426EC-AA31-468D-84F1-D20605A4D20C}" dt="2021-09-21T15:28:14.998" v="11" actId="478"/>
          <ac:picMkLst>
            <pc:docMk/>
            <pc:sldMk cId="991331319" sldId="266"/>
            <ac:picMk id="2" creationId="{BAD9B855-A5C6-450C-BBD0-158EA9498CC6}"/>
          </ac:picMkLst>
        </pc:picChg>
      </pc:sldChg>
      <pc:sldChg chg="delSp mod delAnim">
        <pc:chgData name="Duyên Nguyễn" userId="d073fc504cadea10" providerId="LiveId" clId="{42B426EC-AA31-468D-84F1-D20605A4D20C}" dt="2021-09-21T15:28:18.202" v="12" actId="478"/>
        <pc:sldMkLst>
          <pc:docMk/>
          <pc:sldMk cId="3471094647" sldId="268"/>
        </pc:sldMkLst>
        <pc:picChg chg="del">
          <ac:chgData name="Duyên Nguyễn" userId="d073fc504cadea10" providerId="LiveId" clId="{42B426EC-AA31-468D-84F1-D20605A4D20C}" dt="2021-09-21T15:28:18.202" v="12" actId="478"/>
          <ac:picMkLst>
            <pc:docMk/>
            <pc:sldMk cId="3471094647" sldId="268"/>
            <ac:picMk id="5" creationId="{FE4C9973-A68C-4D81-90BB-8DCFFE919CEB}"/>
          </ac:picMkLst>
        </pc:picChg>
      </pc:sldChg>
      <pc:sldChg chg="delSp mod delAnim">
        <pc:chgData name="Duyên Nguyễn" userId="d073fc504cadea10" providerId="LiveId" clId="{42B426EC-AA31-468D-84F1-D20605A4D20C}" dt="2021-09-21T15:28:21.240" v="13" actId="478"/>
        <pc:sldMkLst>
          <pc:docMk/>
          <pc:sldMk cId="3889116114" sldId="270"/>
        </pc:sldMkLst>
        <pc:picChg chg="del">
          <ac:chgData name="Duyên Nguyễn" userId="d073fc504cadea10" providerId="LiveId" clId="{42B426EC-AA31-468D-84F1-D20605A4D20C}" dt="2021-09-21T15:28:21.240" v="13" actId="478"/>
          <ac:picMkLst>
            <pc:docMk/>
            <pc:sldMk cId="3889116114" sldId="270"/>
            <ac:picMk id="9" creationId="{30A49816-11C8-4701-8AD9-8986983E12BC}"/>
          </ac:picMkLst>
        </pc:picChg>
      </pc:sldChg>
      <pc:sldChg chg="delSp mod delAnim">
        <pc:chgData name="Duyên Nguyễn" userId="d073fc504cadea10" providerId="LiveId" clId="{42B426EC-AA31-468D-84F1-D20605A4D20C}" dt="2021-09-21T15:28:26.044" v="15" actId="478"/>
        <pc:sldMkLst>
          <pc:docMk/>
          <pc:sldMk cId="4164463549" sldId="271"/>
        </pc:sldMkLst>
        <pc:picChg chg="del">
          <ac:chgData name="Duyên Nguyễn" userId="d073fc504cadea10" providerId="LiveId" clId="{42B426EC-AA31-468D-84F1-D20605A4D20C}" dt="2021-09-21T15:28:26.044" v="15" actId="478"/>
          <ac:picMkLst>
            <pc:docMk/>
            <pc:sldMk cId="4164463549" sldId="271"/>
            <ac:picMk id="16" creationId="{8F1E6D02-ED0A-4023-A019-3F5039FB7682}"/>
          </ac:picMkLst>
        </pc:picChg>
      </pc:sldChg>
      <pc:sldChg chg="delSp mod delAnim">
        <pc:chgData name="Duyên Nguyễn" userId="d073fc504cadea10" providerId="LiveId" clId="{42B426EC-AA31-468D-84F1-D20605A4D20C}" dt="2021-09-21T15:28:30.759" v="17" actId="478"/>
        <pc:sldMkLst>
          <pc:docMk/>
          <pc:sldMk cId="343928119" sldId="272"/>
        </pc:sldMkLst>
        <pc:picChg chg="del">
          <ac:chgData name="Duyên Nguyễn" userId="d073fc504cadea10" providerId="LiveId" clId="{42B426EC-AA31-468D-84F1-D20605A4D20C}" dt="2021-09-21T15:28:30.759" v="17" actId="478"/>
          <ac:picMkLst>
            <pc:docMk/>
            <pc:sldMk cId="343928119" sldId="272"/>
            <ac:picMk id="3" creationId="{FA95F114-A476-475A-AF5E-4961D5D2BD0B}"/>
          </ac:picMkLst>
        </pc:picChg>
      </pc:sldChg>
      <pc:sldChg chg="delSp mod delAnim">
        <pc:chgData name="Duyên Nguyễn" userId="d073fc504cadea10" providerId="LiveId" clId="{42B426EC-AA31-468D-84F1-D20605A4D20C}" dt="2021-09-21T15:28:33.045" v="18" actId="478"/>
        <pc:sldMkLst>
          <pc:docMk/>
          <pc:sldMk cId="3844793845" sldId="273"/>
        </pc:sldMkLst>
        <pc:picChg chg="del">
          <ac:chgData name="Duyên Nguyễn" userId="d073fc504cadea10" providerId="LiveId" clId="{42B426EC-AA31-468D-84F1-D20605A4D20C}" dt="2021-09-21T15:28:33.045" v="18" actId="478"/>
          <ac:picMkLst>
            <pc:docMk/>
            <pc:sldMk cId="3844793845" sldId="273"/>
            <ac:picMk id="6" creationId="{08FEFD61-9B1E-4956-BC21-228908458F9A}"/>
          </ac:picMkLst>
        </pc:picChg>
      </pc:sldChg>
      <pc:sldChg chg="delSp mod delAnim">
        <pc:chgData name="Duyên Nguyễn" userId="d073fc504cadea10" providerId="LiveId" clId="{42B426EC-AA31-468D-84F1-D20605A4D20C}" dt="2021-09-21T15:28:35.463" v="19" actId="478"/>
        <pc:sldMkLst>
          <pc:docMk/>
          <pc:sldMk cId="3350606417" sldId="274"/>
        </pc:sldMkLst>
        <pc:picChg chg="del">
          <ac:chgData name="Duyên Nguyễn" userId="d073fc504cadea10" providerId="LiveId" clId="{42B426EC-AA31-468D-84F1-D20605A4D20C}" dt="2021-09-21T15:28:35.463" v="19" actId="478"/>
          <ac:picMkLst>
            <pc:docMk/>
            <pc:sldMk cId="3350606417" sldId="274"/>
            <ac:picMk id="8" creationId="{46C1DE03-3632-42A2-AD8B-D1AC615BFD40}"/>
          </ac:picMkLst>
        </pc:picChg>
      </pc:sldChg>
      <pc:sldChg chg="delSp mod delAnim">
        <pc:chgData name="Duyên Nguyễn" userId="d073fc504cadea10" providerId="LiveId" clId="{42B426EC-AA31-468D-84F1-D20605A4D20C}" dt="2021-09-21T15:28:38.152" v="20" actId="478"/>
        <pc:sldMkLst>
          <pc:docMk/>
          <pc:sldMk cId="3949004152" sldId="275"/>
        </pc:sldMkLst>
        <pc:picChg chg="del">
          <ac:chgData name="Duyên Nguyễn" userId="d073fc504cadea10" providerId="LiveId" clId="{42B426EC-AA31-468D-84F1-D20605A4D20C}" dt="2021-09-21T15:28:38.152" v="20" actId="478"/>
          <ac:picMkLst>
            <pc:docMk/>
            <pc:sldMk cId="3949004152" sldId="275"/>
            <ac:picMk id="3" creationId="{F922E327-A47D-465C-9C44-3AAF5D1915BD}"/>
          </ac:picMkLst>
        </pc:picChg>
      </pc:sldChg>
      <pc:sldChg chg="delSp mod delAnim">
        <pc:chgData name="Duyên Nguyễn" userId="d073fc504cadea10" providerId="LiveId" clId="{42B426EC-AA31-468D-84F1-D20605A4D20C}" dt="2021-09-21T15:28:45.922" v="23" actId="478"/>
        <pc:sldMkLst>
          <pc:docMk/>
          <pc:sldMk cId="1512795483" sldId="278"/>
        </pc:sldMkLst>
        <pc:picChg chg="del">
          <ac:chgData name="Duyên Nguyễn" userId="d073fc504cadea10" providerId="LiveId" clId="{42B426EC-AA31-468D-84F1-D20605A4D20C}" dt="2021-09-21T15:28:45.922" v="23" actId="478"/>
          <ac:picMkLst>
            <pc:docMk/>
            <pc:sldMk cId="1512795483" sldId="278"/>
            <ac:picMk id="5" creationId="{3C96A47F-4B76-4C1A-9112-263551648B3C}"/>
          </ac:picMkLst>
        </pc:picChg>
      </pc:sldChg>
      <pc:sldChg chg="delSp mod delAnim">
        <pc:chgData name="Duyên Nguyễn" userId="d073fc504cadea10" providerId="LiveId" clId="{42B426EC-AA31-468D-84F1-D20605A4D20C}" dt="2021-09-21T15:28:54.133" v="24" actId="478"/>
        <pc:sldMkLst>
          <pc:docMk/>
          <pc:sldMk cId="3945558473" sldId="279"/>
        </pc:sldMkLst>
        <pc:picChg chg="del">
          <ac:chgData name="Duyên Nguyễn" userId="d073fc504cadea10" providerId="LiveId" clId="{42B426EC-AA31-468D-84F1-D20605A4D20C}" dt="2021-09-21T15:28:54.133" v="24" actId="478"/>
          <ac:picMkLst>
            <pc:docMk/>
            <pc:sldMk cId="3945558473" sldId="279"/>
            <ac:picMk id="8" creationId="{A4CD09AC-3575-48A9-B4F7-78DEA03E6139}"/>
          </ac:picMkLst>
        </pc:picChg>
      </pc:sldChg>
      <pc:sldChg chg="delSp mod delAnim">
        <pc:chgData name="Duyên Nguyễn" userId="d073fc504cadea10" providerId="LiveId" clId="{42B426EC-AA31-468D-84F1-D20605A4D20C}" dt="2021-09-21T15:28:43.567" v="22" actId="478"/>
        <pc:sldMkLst>
          <pc:docMk/>
          <pc:sldMk cId="3262575304" sldId="280"/>
        </pc:sldMkLst>
        <pc:picChg chg="del">
          <ac:chgData name="Duyên Nguyễn" userId="d073fc504cadea10" providerId="LiveId" clId="{42B426EC-AA31-468D-84F1-D20605A4D20C}" dt="2021-09-21T15:28:43.567" v="22" actId="478"/>
          <ac:picMkLst>
            <pc:docMk/>
            <pc:sldMk cId="3262575304" sldId="280"/>
            <ac:picMk id="4" creationId="{9474A0B4-2049-4D12-B814-3DAC80770506}"/>
          </ac:picMkLst>
        </pc:picChg>
      </pc:sldChg>
      <pc:sldChg chg="delSp mod delAnim">
        <pc:chgData name="Duyên Nguyễn" userId="d073fc504cadea10" providerId="LiveId" clId="{42B426EC-AA31-468D-84F1-D20605A4D20C}" dt="2021-09-21T15:27:47.038" v="4" actId="478"/>
        <pc:sldMkLst>
          <pc:docMk/>
          <pc:sldMk cId="2342103933" sldId="283"/>
        </pc:sldMkLst>
        <pc:picChg chg="del">
          <ac:chgData name="Duyên Nguyễn" userId="d073fc504cadea10" providerId="LiveId" clId="{42B426EC-AA31-468D-84F1-D20605A4D20C}" dt="2021-09-21T15:27:47.038" v="4" actId="478"/>
          <ac:picMkLst>
            <pc:docMk/>
            <pc:sldMk cId="2342103933" sldId="283"/>
            <ac:picMk id="6" creationId="{FF70DAEF-4857-4EF4-8F5D-21F413B9565A}"/>
          </ac:picMkLst>
        </pc:picChg>
      </pc:sldChg>
      <pc:sldChg chg="delSp mod delAnim">
        <pc:chgData name="Duyên Nguyễn" userId="d073fc504cadea10" providerId="LiveId" clId="{42B426EC-AA31-468D-84F1-D20605A4D20C}" dt="2021-09-21T15:28:41.004" v="21" actId="478"/>
        <pc:sldMkLst>
          <pc:docMk/>
          <pc:sldMk cId="3384105600" sldId="284"/>
        </pc:sldMkLst>
        <pc:picChg chg="del">
          <ac:chgData name="Duyên Nguyễn" userId="d073fc504cadea10" providerId="LiveId" clId="{42B426EC-AA31-468D-84F1-D20605A4D20C}" dt="2021-09-21T15:28:41.004" v="21" actId="478"/>
          <ac:picMkLst>
            <pc:docMk/>
            <pc:sldMk cId="3384105600" sldId="284"/>
            <ac:picMk id="2" creationId="{C9B5A68B-C4D7-4DEC-854B-20BFFAC68890}"/>
          </ac:picMkLst>
        </pc:picChg>
      </pc:sldChg>
      <pc:sldChg chg="delSp mod delAnim">
        <pc:chgData name="Duyên Nguyễn" userId="d073fc504cadea10" providerId="LiveId" clId="{42B426EC-AA31-468D-84F1-D20605A4D20C}" dt="2021-09-21T15:27:50.559" v="5" actId="478"/>
        <pc:sldMkLst>
          <pc:docMk/>
          <pc:sldMk cId="4032722347" sldId="285"/>
        </pc:sldMkLst>
        <pc:picChg chg="del">
          <ac:chgData name="Duyên Nguyễn" userId="d073fc504cadea10" providerId="LiveId" clId="{42B426EC-AA31-468D-84F1-D20605A4D20C}" dt="2021-09-21T15:27:50.559" v="5" actId="478"/>
          <ac:picMkLst>
            <pc:docMk/>
            <pc:sldMk cId="4032722347" sldId="285"/>
            <ac:picMk id="7" creationId="{C0F30F78-B03D-4876-A0AE-291A16B8F14A}"/>
          </ac:picMkLst>
        </pc:picChg>
      </pc:sldChg>
      <pc:sldChg chg="delSp mod delAnim">
        <pc:chgData name="Duyên Nguyễn" userId="d073fc504cadea10" providerId="LiveId" clId="{42B426EC-AA31-468D-84F1-D20605A4D20C}" dt="2021-09-21T15:27:56.965" v="7" actId="478"/>
        <pc:sldMkLst>
          <pc:docMk/>
          <pc:sldMk cId="2265558189" sldId="286"/>
        </pc:sldMkLst>
        <pc:picChg chg="del">
          <ac:chgData name="Duyên Nguyễn" userId="d073fc504cadea10" providerId="LiveId" clId="{42B426EC-AA31-468D-84F1-D20605A4D20C}" dt="2021-09-21T15:27:56.965" v="7" actId="478"/>
          <ac:picMkLst>
            <pc:docMk/>
            <pc:sldMk cId="2265558189" sldId="286"/>
            <ac:picMk id="2" creationId="{F3E810B1-64D8-4B3E-9FE1-A0DD9463C01D}"/>
          </ac:picMkLst>
        </pc:picChg>
      </pc:sldChg>
      <pc:sldChg chg="delSp mod delAnim">
        <pc:chgData name="Duyên Nguyễn" userId="d073fc504cadea10" providerId="LiveId" clId="{42B426EC-AA31-468D-84F1-D20605A4D20C}" dt="2021-09-21T15:27:54.331" v="6" actId="478"/>
        <pc:sldMkLst>
          <pc:docMk/>
          <pc:sldMk cId="928673035" sldId="287"/>
        </pc:sldMkLst>
        <pc:picChg chg="del">
          <ac:chgData name="Duyên Nguyễn" userId="d073fc504cadea10" providerId="LiveId" clId="{42B426EC-AA31-468D-84F1-D20605A4D20C}" dt="2021-09-21T15:27:54.331" v="6" actId="478"/>
          <ac:picMkLst>
            <pc:docMk/>
            <pc:sldMk cId="928673035" sldId="287"/>
            <ac:picMk id="4" creationId="{5DA57F7D-A1B6-4009-8173-7C355D8E9F8A}"/>
          </ac:picMkLst>
        </pc:picChg>
      </pc:sldChg>
      <pc:sldChg chg="delSp mod delAnim">
        <pc:chgData name="Duyên Nguyễn" userId="d073fc504cadea10" providerId="LiveId" clId="{42B426EC-AA31-468D-84F1-D20605A4D20C}" dt="2021-09-21T15:28:28.532" v="16" actId="478"/>
        <pc:sldMkLst>
          <pc:docMk/>
          <pc:sldMk cId="3865721765" sldId="291"/>
        </pc:sldMkLst>
        <pc:picChg chg="del">
          <ac:chgData name="Duyên Nguyễn" userId="d073fc504cadea10" providerId="LiveId" clId="{42B426EC-AA31-468D-84F1-D20605A4D20C}" dt="2021-09-21T15:28:28.532" v="16" actId="478"/>
          <ac:picMkLst>
            <pc:docMk/>
            <pc:sldMk cId="3865721765" sldId="291"/>
            <ac:picMk id="3" creationId="{FF8A7FB7-77B4-4F07-BD56-E70AC33B6E9B}"/>
          </ac:picMkLst>
        </pc:picChg>
      </pc:sldChg>
      <pc:sldChg chg="delSp mod delAnim">
        <pc:chgData name="Duyên Nguyễn" userId="d073fc504cadea10" providerId="LiveId" clId="{42B426EC-AA31-468D-84F1-D20605A4D20C}" dt="2021-09-21T15:28:23.692" v="14" actId="478"/>
        <pc:sldMkLst>
          <pc:docMk/>
          <pc:sldMk cId="854575001" sldId="292"/>
        </pc:sldMkLst>
        <pc:picChg chg="del">
          <ac:chgData name="Duyên Nguyễn" userId="d073fc504cadea10" providerId="LiveId" clId="{42B426EC-AA31-468D-84F1-D20605A4D20C}" dt="2021-09-21T15:28:23.692" v="14" actId="478"/>
          <ac:picMkLst>
            <pc:docMk/>
            <pc:sldMk cId="854575001" sldId="292"/>
            <ac:picMk id="4" creationId="{002C3630-0377-4AE3-9B1A-68F47D7814C1}"/>
          </ac:picMkLst>
        </pc:picChg>
      </pc:sldChg>
    </pc:docChg>
  </pc:docChgLst>
  <pc:docChgLst>
    <pc:chgData name="Duyên Nguyễn" userId="d073fc504cadea10" providerId="LiveId" clId="{9B243437-CF0D-4895-8063-96425F5197BA}"/>
    <pc:docChg chg="custSel modSld">
      <pc:chgData name="Duyên Nguyễn" userId="d073fc504cadea10" providerId="LiveId" clId="{9B243437-CF0D-4895-8063-96425F5197BA}" dt="2021-09-21T07:42:16.830" v="51" actId="20577"/>
      <pc:docMkLst>
        <pc:docMk/>
      </pc:docMkLst>
      <pc:sldChg chg="modNotesTx">
        <pc:chgData name="Duyên Nguyễn" userId="d073fc504cadea10" providerId="LiveId" clId="{9B243437-CF0D-4895-8063-96425F5197BA}" dt="2021-09-21T07:42:16.830" v="51" actId="20577"/>
        <pc:sldMkLst>
          <pc:docMk/>
          <pc:sldMk cId="1772135907" sldId="262"/>
        </pc:sldMkLst>
      </pc:sldChg>
      <pc:sldChg chg="addSp delSp modSp mod">
        <pc:chgData name="Duyên Nguyễn" userId="d073fc504cadea10" providerId="LiveId" clId="{9B243437-CF0D-4895-8063-96425F5197BA}" dt="2021-09-21T07:12:25.528" v="6" actId="20577"/>
        <pc:sldMkLst>
          <pc:docMk/>
          <pc:sldMk cId="3889116114" sldId="270"/>
        </pc:sldMkLst>
        <pc:spChg chg="del">
          <ac:chgData name="Duyên Nguyễn" userId="d073fc504cadea10" providerId="LiveId" clId="{9B243437-CF0D-4895-8063-96425F5197BA}" dt="2021-09-21T07:12:05.693" v="0" actId="478"/>
          <ac:spMkLst>
            <pc:docMk/>
            <pc:sldMk cId="3889116114" sldId="270"/>
            <ac:spMk id="2" creationId="{00000000-0000-0000-0000-000000000000}"/>
          </ac:spMkLst>
        </pc:spChg>
        <pc:spChg chg="add del mod">
          <ac:chgData name="Duyên Nguyễn" userId="d073fc504cadea10" providerId="LiveId" clId="{9B243437-CF0D-4895-8063-96425F5197BA}" dt="2021-09-21T07:12:19.424" v="5" actId="478"/>
          <ac:spMkLst>
            <pc:docMk/>
            <pc:sldMk cId="3889116114" sldId="270"/>
            <ac:spMk id="4" creationId="{F7DD8945-DA81-4CC0-AFBE-B089CE0D3303}"/>
          </ac:spMkLst>
        </pc:spChg>
        <pc:spChg chg="add mod">
          <ac:chgData name="Duyên Nguyễn" userId="d073fc504cadea10" providerId="LiveId" clId="{9B243437-CF0D-4895-8063-96425F5197BA}" dt="2021-09-21T07:12:25.528" v="6" actId="20577"/>
          <ac:spMkLst>
            <pc:docMk/>
            <pc:sldMk cId="3889116114" sldId="270"/>
            <ac:spMk id="5" creationId="{C9DF1109-4AF4-4DF8-871F-0B4BBE2DF34F}"/>
          </ac:spMkLst>
        </pc:spChg>
      </pc:sldChg>
    </pc:docChg>
  </pc:docChgLst>
  <pc:docChgLst>
    <pc:chgData name="Nguyễn  Diệp Chi" userId="edb5f01d-d182-4cea-95f2-16db9531f68f" providerId="ADAL" clId="{62715B7B-469A-4610-A42D-FE7932261599}"/>
    <pc:docChg chg="undo custSel addSld delSld modSld sldOrd replTag">
      <pc:chgData name="Nguyễn  Diệp Chi" userId="edb5f01d-d182-4cea-95f2-16db9531f68f" providerId="ADAL" clId="{62715B7B-469A-4610-A42D-FE7932261599}" dt="2021-10-19T12:13:05.622" v="1117" actId="20577"/>
      <pc:docMkLst>
        <pc:docMk/>
      </pc:docMkLst>
      <pc:sldChg chg="delSp modSp mod">
        <pc:chgData name="Nguyễn  Diệp Chi" userId="edb5f01d-d182-4cea-95f2-16db9531f68f" providerId="ADAL" clId="{62715B7B-469A-4610-A42D-FE7932261599}" dt="2021-10-18T10:02:42.044" v="2" actId="20577"/>
        <pc:sldMkLst>
          <pc:docMk/>
          <pc:sldMk cId="1233329153" sldId="256"/>
        </pc:sldMkLst>
        <pc:spChg chg="mod">
          <ac:chgData name="Nguyễn  Diệp Chi" userId="edb5f01d-d182-4cea-95f2-16db9531f68f" providerId="ADAL" clId="{62715B7B-469A-4610-A42D-FE7932261599}" dt="2021-10-18T10:02:42.044" v="2" actId="20577"/>
          <ac:spMkLst>
            <pc:docMk/>
            <pc:sldMk cId="1233329153" sldId="256"/>
            <ac:spMk id="3" creationId="{00000000-0000-0000-0000-000000000000}"/>
          </ac:spMkLst>
        </pc:spChg>
        <pc:spChg chg="del">
          <ac:chgData name="Nguyễn  Diệp Chi" userId="edb5f01d-d182-4cea-95f2-16db9531f68f" providerId="ADAL" clId="{62715B7B-469A-4610-A42D-FE7932261599}" dt="2021-10-18T10:02:33.065" v="0" actId="478"/>
          <ac:spMkLst>
            <pc:docMk/>
            <pc:sldMk cId="1233329153" sldId="256"/>
            <ac:spMk id="4" creationId="{00000000-0000-0000-0000-000000000000}"/>
          </ac:spMkLst>
        </pc:spChg>
        <pc:picChg chg="del">
          <ac:chgData name="Nguyễn  Diệp Chi" userId="edb5f01d-d182-4cea-95f2-16db9531f68f" providerId="ADAL" clId="{62715B7B-469A-4610-A42D-FE7932261599}" dt="2021-10-18T10:02:35.510" v="1" actId="478"/>
          <ac:picMkLst>
            <pc:docMk/>
            <pc:sldMk cId="1233329153" sldId="256"/>
            <ac:picMk id="2050" creationId="{00000000-0000-0000-0000-000000000000}"/>
          </ac:picMkLst>
        </pc:picChg>
      </pc:sldChg>
      <pc:sldChg chg="modSp mod">
        <pc:chgData name="Nguyễn  Diệp Chi" userId="edb5f01d-d182-4cea-95f2-16db9531f68f" providerId="ADAL" clId="{62715B7B-469A-4610-A42D-FE7932261599}" dt="2021-10-18T10:03:37.177" v="16" actId="1076"/>
        <pc:sldMkLst>
          <pc:docMk/>
          <pc:sldMk cId="3352869427" sldId="259"/>
        </pc:sldMkLst>
        <pc:spChg chg="mod">
          <ac:chgData name="Nguyễn  Diệp Chi" userId="edb5f01d-d182-4cea-95f2-16db9531f68f" providerId="ADAL" clId="{62715B7B-469A-4610-A42D-FE7932261599}" dt="2021-10-18T10:02:50.529" v="3" actId="1076"/>
          <ac:spMkLst>
            <pc:docMk/>
            <pc:sldMk cId="3352869427" sldId="259"/>
            <ac:spMk id="2" creationId="{00000000-0000-0000-0000-000000000000}"/>
          </ac:spMkLst>
        </pc:spChg>
        <pc:spChg chg="mod">
          <ac:chgData name="Nguyễn  Diệp Chi" userId="edb5f01d-d182-4cea-95f2-16db9531f68f" providerId="ADAL" clId="{62715B7B-469A-4610-A42D-FE7932261599}" dt="2021-10-18T10:03:28.565" v="15" actId="20577"/>
          <ac:spMkLst>
            <pc:docMk/>
            <pc:sldMk cId="3352869427" sldId="259"/>
            <ac:spMk id="3" creationId="{00000000-0000-0000-0000-000000000000}"/>
          </ac:spMkLst>
        </pc:spChg>
        <pc:spChg chg="mod">
          <ac:chgData name="Nguyễn  Diệp Chi" userId="edb5f01d-d182-4cea-95f2-16db9531f68f" providerId="ADAL" clId="{62715B7B-469A-4610-A42D-FE7932261599}" dt="2021-10-18T10:03:37.177" v="16" actId="1076"/>
          <ac:spMkLst>
            <pc:docMk/>
            <pc:sldMk cId="3352869427" sldId="259"/>
            <ac:spMk id="5" creationId="{78E19164-D2D4-46A7-9869-9131509F2A58}"/>
          </ac:spMkLst>
        </pc:spChg>
      </pc:sldChg>
      <pc:sldChg chg="del">
        <pc:chgData name="Nguyễn  Diệp Chi" userId="edb5f01d-d182-4cea-95f2-16db9531f68f" providerId="ADAL" clId="{62715B7B-469A-4610-A42D-FE7932261599}" dt="2021-10-18T10:05:07.298" v="122" actId="47"/>
        <pc:sldMkLst>
          <pc:docMk/>
          <pc:sldMk cId="4058830487" sldId="260"/>
        </pc:sldMkLst>
      </pc:sldChg>
      <pc:sldChg chg="modSp mod modNotesTx">
        <pc:chgData name="Nguyễn  Diệp Chi" userId="edb5f01d-d182-4cea-95f2-16db9531f68f" providerId="ADAL" clId="{62715B7B-469A-4610-A42D-FE7932261599}" dt="2021-10-18T10:20:55.069" v="979" actId="1036"/>
        <pc:sldMkLst>
          <pc:docMk/>
          <pc:sldMk cId="1772135907" sldId="262"/>
        </pc:sldMkLst>
        <pc:spChg chg="mod">
          <ac:chgData name="Nguyễn  Diệp Chi" userId="edb5f01d-d182-4cea-95f2-16db9531f68f" providerId="ADAL" clId="{62715B7B-469A-4610-A42D-FE7932261599}" dt="2021-10-18T10:20:55.069" v="979" actId="1036"/>
          <ac:spMkLst>
            <pc:docMk/>
            <pc:sldMk cId="1772135907" sldId="262"/>
            <ac:spMk id="8" creationId="{1E522081-C5FF-4D81-B3E4-C943BD408F0C}"/>
          </ac:spMkLst>
        </pc:spChg>
        <pc:spChg chg="mod">
          <ac:chgData name="Nguyễn  Diệp Chi" userId="edb5f01d-d182-4cea-95f2-16db9531f68f" providerId="ADAL" clId="{62715B7B-469A-4610-A42D-FE7932261599}" dt="2021-10-18T10:20:55.069" v="979" actId="1036"/>
          <ac:spMkLst>
            <pc:docMk/>
            <pc:sldMk cId="1772135907" sldId="262"/>
            <ac:spMk id="15" creationId="{C5B2F663-2D34-4BAB-82D8-38946FACC5AC}"/>
          </ac:spMkLst>
        </pc:spChg>
        <pc:spChg chg="mod">
          <ac:chgData name="Nguyễn  Diệp Chi" userId="edb5f01d-d182-4cea-95f2-16db9531f68f" providerId="ADAL" clId="{62715B7B-469A-4610-A42D-FE7932261599}" dt="2021-10-18T10:20:55.069" v="979" actId="1036"/>
          <ac:spMkLst>
            <pc:docMk/>
            <pc:sldMk cId="1772135907" sldId="262"/>
            <ac:spMk id="17" creationId="{EEADCBFE-5B16-4110-A32E-5C0CEBC8DCE7}"/>
          </ac:spMkLst>
        </pc:spChg>
        <pc:spChg chg="mod">
          <ac:chgData name="Nguyễn  Diệp Chi" userId="edb5f01d-d182-4cea-95f2-16db9531f68f" providerId="ADAL" clId="{62715B7B-469A-4610-A42D-FE7932261599}" dt="2021-10-18T10:20:55.069" v="979" actId="1036"/>
          <ac:spMkLst>
            <pc:docMk/>
            <pc:sldMk cId="1772135907" sldId="262"/>
            <ac:spMk id="18" creationId="{789E7E8D-7B5C-4EA4-A86A-B26B56FD2CB2}"/>
          </ac:spMkLst>
        </pc:spChg>
        <pc:spChg chg="mod">
          <ac:chgData name="Nguyễn  Diệp Chi" userId="edb5f01d-d182-4cea-95f2-16db9531f68f" providerId="ADAL" clId="{62715B7B-469A-4610-A42D-FE7932261599}" dt="2021-10-18T10:20:55.069" v="979" actId="1036"/>
          <ac:spMkLst>
            <pc:docMk/>
            <pc:sldMk cId="1772135907" sldId="262"/>
            <ac:spMk id="19" creationId="{2B2C3317-613C-44D2-90B7-784EBD17586C}"/>
          </ac:spMkLst>
        </pc:spChg>
        <pc:cxnChg chg="mod">
          <ac:chgData name="Nguyễn  Diệp Chi" userId="edb5f01d-d182-4cea-95f2-16db9531f68f" providerId="ADAL" clId="{62715B7B-469A-4610-A42D-FE7932261599}" dt="2021-10-18T10:20:55.069" v="979" actId="1036"/>
          <ac:cxnSpMkLst>
            <pc:docMk/>
            <pc:sldMk cId="1772135907" sldId="262"/>
            <ac:cxnSpMk id="11" creationId="{98BF7B06-C8DE-44B5-9DB8-DE79389FDB7D}"/>
          </ac:cxnSpMkLst>
        </pc:cxnChg>
        <pc:cxnChg chg="mod">
          <ac:chgData name="Nguyễn  Diệp Chi" userId="edb5f01d-d182-4cea-95f2-16db9531f68f" providerId="ADAL" clId="{62715B7B-469A-4610-A42D-FE7932261599}" dt="2021-10-18T10:20:55.069" v="979" actId="1036"/>
          <ac:cxnSpMkLst>
            <pc:docMk/>
            <pc:sldMk cId="1772135907" sldId="262"/>
            <ac:cxnSpMk id="12" creationId="{A3ECD652-5E23-41A0-B368-D72F4A3F0FDC}"/>
          </ac:cxnSpMkLst>
        </pc:cxnChg>
        <pc:cxnChg chg="mod">
          <ac:chgData name="Nguyễn  Diệp Chi" userId="edb5f01d-d182-4cea-95f2-16db9531f68f" providerId="ADAL" clId="{62715B7B-469A-4610-A42D-FE7932261599}" dt="2021-10-18T10:20:55.069" v="979" actId="1036"/>
          <ac:cxnSpMkLst>
            <pc:docMk/>
            <pc:sldMk cId="1772135907" sldId="262"/>
            <ac:cxnSpMk id="13" creationId="{E62815A8-A648-4A4C-AC11-34A99E68B2D0}"/>
          </ac:cxnSpMkLst>
        </pc:cxnChg>
      </pc:sldChg>
      <pc:sldChg chg="addSp delSp modSp mod addAnim delAnim modNotesTx">
        <pc:chgData name="Nguyễn  Diệp Chi" userId="edb5f01d-d182-4cea-95f2-16db9531f68f" providerId="ADAL" clId="{62715B7B-469A-4610-A42D-FE7932261599}" dt="2021-10-18T10:17:37.179" v="724" actId="1076"/>
        <pc:sldMkLst>
          <pc:docMk/>
          <pc:sldMk cId="1202305335" sldId="264"/>
        </pc:sldMkLst>
        <pc:spChg chg="add del mod">
          <ac:chgData name="Nguyễn  Diệp Chi" userId="edb5f01d-d182-4cea-95f2-16db9531f68f" providerId="ADAL" clId="{62715B7B-469A-4610-A42D-FE7932261599}" dt="2021-10-18T10:17:37.179" v="724" actId="1076"/>
          <ac:spMkLst>
            <pc:docMk/>
            <pc:sldMk cId="1202305335" sldId="264"/>
            <ac:spMk id="8" creationId="{BC4C769F-475A-4D60-977A-BBA09257C113}"/>
          </ac:spMkLst>
        </pc:spChg>
        <pc:cxnChg chg="mod">
          <ac:chgData name="Nguyễn  Diệp Chi" userId="edb5f01d-d182-4cea-95f2-16db9531f68f" providerId="ADAL" clId="{62715B7B-469A-4610-A42D-FE7932261599}" dt="2021-10-18T10:16:50.910" v="702" actId="14100"/>
          <ac:cxnSpMkLst>
            <pc:docMk/>
            <pc:sldMk cId="1202305335" sldId="264"/>
            <ac:cxnSpMk id="6" creationId="{A1717146-7726-4D40-8356-9FA80183A1A0}"/>
          </ac:cxnSpMkLst>
        </pc:cxnChg>
      </pc:sldChg>
      <pc:sldChg chg="del">
        <pc:chgData name="Nguyễn  Diệp Chi" userId="edb5f01d-d182-4cea-95f2-16db9531f68f" providerId="ADAL" clId="{62715B7B-469A-4610-A42D-FE7932261599}" dt="2021-10-19T12:10:52.954" v="980" actId="47"/>
        <pc:sldMkLst>
          <pc:docMk/>
          <pc:sldMk cId="3945558473" sldId="279"/>
        </pc:sldMkLst>
      </pc:sldChg>
      <pc:sldChg chg="addSp modSp mod modAnim">
        <pc:chgData name="Nguyễn  Diệp Chi" userId="edb5f01d-d182-4cea-95f2-16db9531f68f" providerId="ADAL" clId="{62715B7B-469A-4610-A42D-FE7932261599}" dt="2021-10-19T12:12:14.204" v="1030"/>
        <pc:sldMkLst>
          <pc:docMk/>
          <pc:sldMk cId="3262575304" sldId="280"/>
        </pc:sldMkLst>
        <pc:spChg chg="mod">
          <ac:chgData name="Nguyễn  Diệp Chi" userId="edb5f01d-d182-4cea-95f2-16db9531f68f" providerId="ADAL" clId="{62715B7B-469A-4610-A42D-FE7932261599}" dt="2021-10-19T12:12:07.390" v="1029" actId="1076"/>
          <ac:spMkLst>
            <pc:docMk/>
            <pc:sldMk cId="3262575304" sldId="280"/>
            <ac:spMk id="3" creationId="{00000000-0000-0000-0000-000000000000}"/>
          </ac:spMkLst>
        </pc:spChg>
        <pc:spChg chg="add mod">
          <ac:chgData name="Nguyễn  Diệp Chi" userId="edb5f01d-d182-4cea-95f2-16db9531f68f" providerId="ADAL" clId="{62715B7B-469A-4610-A42D-FE7932261599}" dt="2021-10-19T12:12:01.721" v="1028" actId="1076"/>
          <ac:spMkLst>
            <pc:docMk/>
            <pc:sldMk cId="3262575304" sldId="280"/>
            <ac:spMk id="4" creationId="{22CA813B-F0D3-478F-8C0B-26E0B36E00BF}"/>
          </ac:spMkLst>
        </pc:spChg>
      </pc:sldChg>
      <pc:sldChg chg="del">
        <pc:chgData name="Nguyễn  Diệp Chi" userId="edb5f01d-d182-4cea-95f2-16db9531f68f" providerId="ADAL" clId="{62715B7B-469A-4610-A42D-FE7932261599}" dt="2021-10-18T10:05:19.694" v="129" actId="47"/>
        <pc:sldMkLst>
          <pc:docMk/>
          <pc:sldMk cId="2342103933" sldId="283"/>
        </pc:sldMkLst>
      </pc:sldChg>
      <pc:sldChg chg="modSp mod setBg">
        <pc:chgData name="Nguyễn  Diệp Chi" userId="edb5f01d-d182-4cea-95f2-16db9531f68f" providerId="ADAL" clId="{62715B7B-469A-4610-A42D-FE7932261599}" dt="2021-10-18T10:06:29.125" v="143" actId="1076"/>
        <pc:sldMkLst>
          <pc:docMk/>
          <pc:sldMk cId="4032722347" sldId="285"/>
        </pc:sldMkLst>
        <pc:spChg chg="mod">
          <ac:chgData name="Nguyễn  Diệp Chi" userId="edb5f01d-d182-4cea-95f2-16db9531f68f" providerId="ADAL" clId="{62715B7B-469A-4610-A42D-FE7932261599}" dt="2021-10-18T10:05:29.617" v="130" actId="1076"/>
          <ac:spMkLst>
            <pc:docMk/>
            <pc:sldMk cId="4032722347" sldId="285"/>
            <ac:spMk id="2" creationId="{00000000-0000-0000-0000-000000000000}"/>
          </ac:spMkLst>
        </pc:spChg>
        <pc:spChg chg="mod">
          <ac:chgData name="Nguyễn  Diệp Chi" userId="edb5f01d-d182-4cea-95f2-16db9531f68f" providerId="ADAL" clId="{62715B7B-469A-4610-A42D-FE7932261599}" dt="2021-10-18T10:06:26.683" v="142" actId="1076"/>
          <ac:spMkLst>
            <pc:docMk/>
            <pc:sldMk cId="4032722347" sldId="285"/>
            <ac:spMk id="3" creationId="{00000000-0000-0000-0000-000000000000}"/>
          </ac:spMkLst>
        </pc:spChg>
        <pc:picChg chg="mod">
          <ac:chgData name="Nguyễn  Diệp Chi" userId="edb5f01d-d182-4cea-95f2-16db9531f68f" providerId="ADAL" clId="{62715B7B-469A-4610-A42D-FE7932261599}" dt="2021-10-18T10:06:29.125" v="143" actId="1076"/>
          <ac:picMkLst>
            <pc:docMk/>
            <pc:sldMk cId="4032722347" sldId="285"/>
            <ac:picMk id="4" creationId="{00000000-0000-0000-0000-000000000000}"/>
          </ac:picMkLst>
        </pc:picChg>
      </pc:sldChg>
      <pc:sldChg chg="modSp mod">
        <pc:chgData name="Nguyễn  Diệp Chi" userId="edb5f01d-d182-4cea-95f2-16db9531f68f" providerId="ADAL" clId="{62715B7B-469A-4610-A42D-FE7932261599}" dt="2021-10-18T10:13:36.650" v="645" actId="1076"/>
        <pc:sldMkLst>
          <pc:docMk/>
          <pc:sldMk cId="2265558189" sldId="286"/>
        </pc:sldMkLst>
        <pc:spChg chg="mod">
          <ac:chgData name="Nguyễn  Diệp Chi" userId="edb5f01d-d182-4cea-95f2-16db9531f68f" providerId="ADAL" clId="{62715B7B-469A-4610-A42D-FE7932261599}" dt="2021-10-18T10:13:36.650" v="645" actId="1076"/>
          <ac:spMkLst>
            <pc:docMk/>
            <pc:sldMk cId="2265558189" sldId="286"/>
            <ac:spMk id="9" creationId="{3C56085B-1708-4422-86D0-2E4954890B37}"/>
          </ac:spMkLst>
        </pc:spChg>
        <pc:picChg chg="mod">
          <ac:chgData name="Nguyễn  Diệp Chi" userId="edb5f01d-d182-4cea-95f2-16db9531f68f" providerId="ADAL" clId="{62715B7B-469A-4610-A42D-FE7932261599}" dt="2021-10-18T10:08:43.769" v="245" actId="14100"/>
          <ac:picMkLst>
            <pc:docMk/>
            <pc:sldMk cId="2265558189" sldId="286"/>
            <ac:picMk id="5" creationId="{00000000-0000-0000-0000-000000000000}"/>
          </ac:picMkLst>
        </pc:picChg>
      </pc:sldChg>
      <pc:sldChg chg="modSp mod">
        <pc:chgData name="Nguyễn  Diệp Chi" userId="edb5f01d-d182-4cea-95f2-16db9531f68f" providerId="ADAL" clId="{62715B7B-469A-4610-A42D-FE7932261599}" dt="2021-10-18T10:13:18.836" v="643" actId="1076"/>
        <pc:sldMkLst>
          <pc:docMk/>
          <pc:sldMk cId="928673035" sldId="287"/>
        </pc:sldMkLst>
        <pc:spChg chg="mod">
          <ac:chgData name="Nguyễn  Diệp Chi" userId="edb5f01d-d182-4cea-95f2-16db9531f68f" providerId="ADAL" clId="{62715B7B-469A-4610-A42D-FE7932261599}" dt="2021-10-18T10:13:18.836" v="643" actId="1076"/>
          <ac:spMkLst>
            <pc:docMk/>
            <pc:sldMk cId="928673035" sldId="287"/>
            <ac:spMk id="8" creationId="{1E522081-C5FF-4D81-B3E4-C943BD408F0C}"/>
          </ac:spMkLst>
        </pc:spChg>
      </pc:sldChg>
      <pc:sldChg chg="delSp modSp add mod">
        <pc:chgData name="Nguyễn  Diệp Chi" userId="edb5f01d-d182-4cea-95f2-16db9531f68f" providerId="ADAL" clId="{62715B7B-469A-4610-A42D-FE7932261599}" dt="2021-10-18T10:05:13.957" v="128" actId="20577"/>
        <pc:sldMkLst>
          <pc:docMk/>
          <pc:sldMk cId="823108807" sldId="293"/>
        </pc:sldMkLst>
        <pc:spChg chg="del">
          <ac:chgData name="Nguyễn  Diệp Chi" userId="edb5f01d-d182-4cea-95f2-16db9531f68f" providerId="ADAL" clId="{62715B7B-469A-4610-A42D-FE7932261599}" dt="2021-10-18T10:04:37.335" v="85" actId="478"/>
          <ac:spMkLst>
            <pc:docMk/>
            <pc:sldMk cId="823108807" sldId="293"/>
            <ac:spMk id="2" creationId="{4AF14DA6-556D-4B0E-BA83-DD3A9FBF5C12}"/>
          </ac:spMkLst>
        </pc:spChg>
        <pc:spChg chg="mod">
          <ac:chgData name="Nguyễn  Diệp Chi" userId="edb5f01d-d182-4cea-95f2-16db9531f68f" providerId="ADAL" clId="{62715B7B-469A-4610-A42D-FE7932261599}" dt="2021-10-18T10:05:13.957" v="128" actId="20577"/>
          <ac:spMkLst>
            <pc:docMk/>
            <pc:sldMk cId="823108807" sldId="293"/>
            <ac:spMk id="6" creationId="{BCE48FAE-77AA-4F4E-BF19-0231001FF8CC}"/>
          </ac:spMkLst>
        </pc:spChg>
        <pc:spChg chg="mod">
          <ac:chgData name="Nguyễn  Diệp Chi" userId="edb5f01d-d182-4cea-95f2-16db9531f68f" providerId="ADAL" clId="{62715B7B-469A-4610-A42D-FE7932261599}" dt="2021-10-18T10:04:19.405" v="42" actId="20577"/>
          <ac:spMkLst>
            <pc:docMk/>
            <pc:sldMk cId="823108807" sldId="293"/>
            <ac:spMk id="26627" creationId="{5121FA08-A2C1-4C7D-97E6-EB990F65FEDC}"/>
          </ac:spMkLst>
        </pc:spChg>
        <pc:spChg chg="mod">
          <ac:chgData name="Nguyễn  Diệp Chi" userId="edb5f01d-d182-4cea-95f2-16db9531f68f" providerId="ADAL" clId="{62715B7B-469A-4610-A42D-FE7932261599}" dt="2021-10-18T10:04:09.566" v="21" actId="20577"/>
          <ac:spMkLst>
            <pc:docMk/>
            <pc:sldMk cId="823108807" sldId="293"/>
            <ac:spMk id="26629" creationId="{32E4C010-A739-4DD5-AEA3-000E70462E8B}"/>
          </ac:spMkLst>
        </pc:spChg>
      </pc:sldChg>
      <pc:sldChg chg="addSp modSp add mod ord modAnim">
        <pc:chgData name="Nguyễn  Diệp Chi" userId="edb5f01d-d182-4cea-95f2-16db9531f68f" providerId="ADAL" clId="{62715B7B-469A-4610-A42D-FE7932261599}" dt="2021-10-19T12:13:05.622" v="1117" actId="20577"/>
        <pc:sldMkLst>
          <pc:docMk/>
          <pc:sldMk cId="506673023" sldId="294"/>
        </pc:sldMkLst>
        <pc:spChg chg="add mod">
          <ac:chgData name="Nguyễn  Diệp Chi" userId="edb5f01d-d182-4cea-95f2-16db9531f68f" providerId="ADAL" clId="{62715B7B-469A-4610-A42D-FE7932261599}" dt="2021-10-19T12:13:05.622" v="1117" actId="20577"/>
          <ac:spMkLst>
            <pc:docMk/>
            <pc:sldMk cId="506673023" sldId="294"/>
            <ac:spMk id="7" creationId="{C66C98E7-5492-4CBE-AA7B-290401BF2FF5}"/>
          </ac:spMkLst>
        </pc:spChg>
      </pc:sldChg>
      <pc:sldChg chg="modSp add del mod ord modTransition">
        <pc:chgData name="Nguyễn  Diệp Chi" userId="edb5f01d-d182-4cea-95f2-16db9531f68f" providerId="ADAL" clId="{62715B7B-469A-4610-A42D-FE7932261599}" dt="2021-10-18T10:20:09.654" v="861" actId="2696"/>
        <pc:sldMkLst>
          <pc:docMk/>
          <pc:sldMk cId="1424202169" sldId="294"/>
        </pc:sldMkLst>
        <pc:spChg chg="mod">
          <ac:chgData name="Nguyễn  Diệp Chi" userId="edb5f01d-d182-4cea-95f2-16db9531f68f" providerId="ADAL" clId="{62715B7B-469A-4610-A42D-FE7932261599}" dt="2021-10-18T10:20:06.378" v="860"/>
          <ac:spMkLst>
            <pc:docMk/>
            <pc:sldMk cId="1424202169" sldId="294"/>
            <ac:spMk id="15" creationId="{C5B2F663-2D34-4BAB-82D8-38946FACC5AC}"/>
          </ac:spMkLst>
        </pc:spChg>
        <pc:spChg chg="mod">
          <ac:chgData name="Nguyễn  Diệp Chi" userId="edb5f01d-d182-4cea-95f2-16db9531f68f" providerId="ADAL" clId="{62715B7B-469A-4610-A42D-FE7932261599}" dt="2021-10-18T10:20:06.308" v="854"/>
          <ac:spMkLst>
            <pc:docMk/>
            <pc:sldMk cId="1424202169" sldId="294"/>
            <ac:spMk id="17" creationId="{EEADCBFE-5B16-4110-A32E-5C0CEBC8DCE7}"/>
          </ac:spMkLst>
        </pc:spChg>
        <pc:spChg chg="mod">
          <ac:chgData name="Nguyễn  Diệp Chi" userId="edb5f01d-d182-4cea-95f2-16db9531f68f" providerId="ADAL" clId="{62715B7B-469A-4610-A42D-FE7932261599}" dt="2021-10-18T10:20:06.339" v="856"/>
          <ac:spMkLst>
            <pc:docMk/>
            <pc:sldMk cId="1424202169" sldId="294"/>
            <ac:spMk id="18" creationId="{789E7E8D-7B5C-4EA4-A86A-B26B56FD2CB2}"/>
          </ac:spMkLst>
        </pc:spChg>
        <pc:spChg chg="mod">
          <ac:chgData name="Nguyễn  Diệp Chi" userId="edb5f01d-d182-4cea-95f2-16db9531f68f" providerId="ADAL" clId="{62715B7B-469A-4610-A42D-FE7932261599}" dt="2021-10-18T10:20:06.276" v="850"/>
          <ac:spMkLst>
            <pc:docMk/>
            <pc:sldMk cId="1424202169" sldId="294"/>
            <ac:spMk id="19" creationId="{2B2C3317-613C-44D2-90B7-784EBD17586C}"/>
          </ac:spMkLst>
        </pc:spChg>
        <pc:cxnChg chg="mod">
          <ac:chgData name="Nguyễn  Diệp Chi" userId="edb5f01d-d182-4cea-95f2-16db9531f68f" providerId="ADAL" clId="{62715B7B-469A-4610-A42D-FE7932261599}" dt="2021-10-18T10:20:06.259" v="848"/>
          <ac:cxnSpMkLst>
            <pc:docMk/>
            <pc:sldMk cId="1424202169" sldId="294"/>
            <ac:cxnSpMk id="11" creationId="{98BF7B06-C8DE-44B5-9DB8-DE79389FDB7D}"/>
          </ac:cxnSpMkLst>
        </pc:cxnChg>
        <pc:cxnChg chg="mod">
          <ac:chgData name="Nguyễn  Diệp Chi" userId="edb5f01d-d182-4cea-95f2-16db9531f68f" providerId="ADAL" clId="{62715B7B-469A-4610-A42D-FE7932261599}" dt="2021-10-18T10:20:06.292" v="852"/>
          <ac:cxnSpMkLst>
            <pc:docMk/>
            <pc:sldMk cId="1424202169" sldId="294"/>
            <ac:cxnSpMk id="12" creationId="{A3ECD652-5E23-41A0-B368-D72F4A3F0FDC}"/>
          </ac:cxnSpMkLst>
        </pc:cxnChg>
        <pc:cxnChg chg="mod">
          <ac:chgData name="Nguyễn  Diệp Chi" userId="edb5f01d-d182-4cea-95f2-16db9531f68f" providerId="ADAL" clId="{62715B7B-469A-4610-A42D-FE7932261599}" dt="2021-10-18T10:20:06.359" v="858"/>
          <ac:cxnSpMkLst>
            <pc:docMk/>
            <pc:sldMk cId="1424202169" sldId="294"/>
            <ac:cxnSpMk id="13" creationId="{E62815A8-A648-4A4C-AC11-34A99E68B2D0}"/>
          </ac:cxnSpMkLst>
        </pc:cxnChg>
      </pc:sldChg>
      <pc:sldChg chg="add del ord modTransition">
        <pc:chgData name="Nguyễn  Diệp Chi" userId="edb5f01d-d182-4cea-95f2-16db9531f68f" providerId="ADAL" clId="{62715B7B-469A-4610-A42D-FE7932261599}" dt="2021-10-18T10:20:09.678" v="862" actId="2696"/>
        <pc:sldMkLst>
          <pc:docMk/>
          <pc:sldMk cId="668235065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7C27A-7679-4669-BF41-C27ECCE85B91}" type="datetimeFigureOut">
              <a:rPr lang="vi-VN" smtClean="0"/>
              <a:t>06/11/2021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4BCB8-4D26-4948-A8EA-0F2B6B1974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504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4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khoa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?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nào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BCB8-4D26-4948-A8EA-0F2B6B19742D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79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Ở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Thu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BCB8-4D26-4948-A8EA-0F2B6B19742D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828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Trích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trích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Con </a:t>
            </a:r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Mac tec </a:t>
            </a:r>
            <a:r>
              <a:rPr lang="en-US" dirty="0" err="1"/>
              <a:t>lích</a:t>
            </a:r>
            <a:r>
              <a:rPr lang="en-US" dirty="0"/>
              <a:t>.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Nobel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con </a:t>
            </a:r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2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nhơ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gái</a:t>
            </a:r>
            <a:r>
              <a:rPr lang="en-US" dirty="0"/>
              <a:t> – con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thợ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nghèo</a:t>
            </a:r>
            <a:r>
              <a:rPr lang="en-US" dirty="0"/>
              <a:t> </a:t>
            </a:r>
            <a:r>
              <a:rPr lang="en-US" dirty="0" err="1"/>
              <a:t>khổ-đi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con </a:t>
            </a:r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–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“</a:t>
            </a:r>
            <a:r>
              <a:rPr lang="en-US" dirty="0" err="1"/>
              <a:t>Sứ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r>
              <a:rPr lang="en-US" dirty="0"/>
              <a:t>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1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r>
              <a:rPr lang="en-US" dirty="0"/>
              <a:t>.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2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ra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giời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diệu</a:t>
            </a:r>
            <a:r>
              <a:rPr lang="en-US" dirty="0"/>
              <a:t>,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mộng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.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r>
              <a:rPr lang="en-US" dirty="0"/>
              <a:t>,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ái</a:t>
            </a:r>
            <a:r>
              <a:rPr lang="en-US" dirty="0"/>
              <a:t>.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1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“Con </a:t>
            </a:r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: qua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trích</a:t>
            </a:r>
            <a:r>
              <a:rPr lang="en-US" dirty="0"/>
              <a:t> Ở </a:t>
            </a:r>
            <a:r>
              <a:rPr lang="en-US" dirty="0" err="1"/>
              <a:t>Vương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lai</a:t>
            </a:r>
            <a:r>
              <a:rPr lang="en-US" dirty="0"/>
              <a:t>”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BCB8-4D26-4948-A8EA-0F2B6B19742D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563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Ở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err="1"/>
              <a:t>từ</a:t>
            </a:r>
            <a:r>
              <a:rPr lang="en-US"/>
              <a:t> xứ sở, Các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video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ở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x</a:t>
            </a:r>
            <a:r>
              <a:rPr lang="vi-VN" dirty="0"/>
              <a:t>ư</a:t>
            </a:r>
            <a:r>
              <a:rPr lang="en-US" dirty="0" err="1"/>
              <a:t>ởng</a:t>
            </a:r>
            <a:r>
              <a:rPr lang="en-US" dirty="0"/>
              <a:t> </a:t>
            </a:r>
            <a:r>
              <a:rPr lang="en-US" dirty="0" err="1"/>
              <a:t>xanh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BCB8-4D26-4948-A8EA-0F2B6B19742D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553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Tin </a:t>
            </a:r>
            <a:r>
              <a:rPr lang="en-US" dirty="0" err="1"/>
              <a:t>tin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Mitin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xưởng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, </a:t>
            </a:r>
            <a:r>
              <a:rPr lang="en-US" dirty="0" err="1"/>
              <a:t>âm</a:t>
            </a:r>
            <a:r>
              <a:rPr lang="en-US" dirty="0"/>
              <a:t> s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,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;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tr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s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; </a:t>
            </a:r>
            <a:r>
              <a:rPr lang="en-US" err="1"/>
              <a:t>và</a:t>
            </a:r>
            <a:r>
              <a:rPr lang="en-US"/>
              <a:t> âm r trong </a:t>
            </a:r>
            <a:r>
              <a:rPr lang="en-US" err="1"/>
              <a:t>tiếng</a:t>
            </a:r>
            <a:r>
              <a:rPr lang="en-US"/>
              <a:t> ra, </a:t>
            </a:r>
            <a:r>
              <a:rPr lang="en-US" dirty="0" err="1"/>
              <a:t>tỏa</a:t>
            </a:r>
            <a:r>
              <a:rPr lang="en-US" dirty="0"/>
              <a:t> ra.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3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,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tỏa</a:t>
            </a:r>
            <a:r>
              <a:rPr lang="en-US" dirty="0"/>
              <a:t> ra. </a:t>
            </a: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xưởng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vi-VN" dirty="0"/>
              <a:t>. Đọc với giọng đọc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BCB8-4D26-4948-A8EA-0F2B6B19742D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239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vườn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diệu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trao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 .....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vuonf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diệu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BCB8-4D26-4948-A8EA-0F2B6B19742D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073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, </a:t>
            </a: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,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nghỉ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!. Khi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nghỉ</a:t>
            </a:r>
            <a:r>
              <a:rPr lang="en-US" dirty="0"/>
              <a:t> ở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chéo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BCB8-4D26-4948-A8EA-0F2B6B19742D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106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BCB8-4D26-4948-A8EA-0F2B6B19742D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55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6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9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6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9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1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9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6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4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1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2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636E-8BE6-4891-ADD8-D3D8E4DC9CE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16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2150" y="2213153"/>
            <a:ext cx="7794814" cy="1655762"/>
          </a:xfrm>
        </p:spPr>
        <p:txBody>
          <a:bodyPr>
            <a:normAutofit/>
          </a:bodyPr>
          <a:lstStyle/>
          <a:p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TẬP ĐỌC </a:t>
            </a:r>
            <a:r>
              <a:rPr lang="en-US" sz="2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LỚP 4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33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328"/>
    </mc:Choice>
    <mc:Fallback xmlns="">
      <p:transition advTm="1632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70434" y="0"/>
            <a:ext cx="4451131" cy="5044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CÔNG XƯỞNG XANH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522081-C5FF-4D81-B3E4-C943BD408F0C}"/>
              </a:ext>
            </a:extLst>
          </p:cNvPr>
          <p:cNvSpPr txBox="1"/>
          <p:nvPr/>
        </p:nvSpPr>
        <p:spPr>
          <a:xfrm>
            <a:off x="-91440" y="685750"/>
            <a:ext cx="12639040" cy="584775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Tin- tin: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Cậu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đang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đôi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xanh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đất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Tin- tin: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Cậu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– Khi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đời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hạnh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phúc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Mi- tin: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ngon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chứ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ồn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ào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đâu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chẳng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ồn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ào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xong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rồi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cậu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muốn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xem</a:t>
            </a: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    </a:t>
            </a: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Tin-tin: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chứ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đâu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Cậu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muốn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xem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Tin- tin: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chứ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đấy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mươi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thuốc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kia,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chiếc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lọ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xanh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– (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đám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đông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chưa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 </a:t>
            </a:r>
          </a:p>
          <a:p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biết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tỏa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ánh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sáng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lạ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kì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lạ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– (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Kéo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tay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Tin-tin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Cậu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đây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xem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bay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     </a:t>
            </a: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năm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xem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dò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báu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giấu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kín</a:t>
            </a: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     </a:t>
            </a: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trăng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8BF7B06-C8DE-44B5-9DB8-DE79389FDB7D}"/>
              </a:ext>
            </a:extLst>
          </p:cNvPr>
          <p:cNvCxnSpPr>
            <a:cxnSpLocks/>
          </p:cNvCxnSpPr>
          <p:nvPr/>
        </p:nvCxnSpPr>
        <p:spPr>
          <a:xfrm>
            <a:off x="5662450" y="1395536"/>
            <a:ext cx="12014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3ECD652-5E23-41A0-B368-D72F4A3F0FDC}"/>
              </a:ext>
            </a:extLst>
          </p:cNvPr>
          <p:cNvCxnSpPr/>
          <p:nvPr/>
        </p:nvCxnSpPr>
        <p:spPr>
          <a:xfrm>
            <a:off x="5046424" y="4426386"/>
            <a:ext cx="1487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62815A8-A648-4A4C-AC11-34A99E68B2D0}"/>
              </a:ext>
            </a:extLst>
          </p:cNvPr>
          <p:cNvCxnSpPr>
            <a:cxnSpLocks/>
          </p:cNvCxnSpPr>
          <p:nvPr/>
        </p:nvCxnSpPr>
        <p:spPr>
          <a:xfrm>
            <a:off x="4635739" y="5074570"/>
            <a:ext cx="7531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B2F663-2D34-4BAB-82D8-38946FACC5AC}"/>
              </a:ext>
            </a:extLst>
          </p:cNvPr>
          <p:cNvSpPr txBox="1"/>
          <p:nvPr/>
        </p:nvSpPr>
        <p:spPr>
          <a:xfrm>
            <a:off x="5042769" y="4704643"/>
            <a:ext cx="6196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ADCBFE-5B16-4110-A32E-5C0CEBC8DCE7}"/>
              </a:ext>
            </a:extLst>
          </p:cNvPr>
          <p:cNvSpPr txBox="1"/>
          <p:nvPr/>
        </p:nvSpPr>
        <p:spPr>
          <a:xfrm>
            <a:off x="4968911" y="4038784"/>
            <a:ext cx="4094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9E7E8D-7B5C-4EA4-A86A-B26B56FD2CB2}"/>
              </a:ext>
            </a:extLst>
          </p:cNvPr>
          <p:cNvSpPr txBox="1"/>
          <p:nvPr/>
        </p:nvSpPr>
        <p:spPr>
          <a:xfrm>
            <a:off x="5902432" y="4037592"/>
            <a:ext cx="4094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2C3317-613C-44D2-90B7-784EBD17586C}"/>
              </a:ext>
            </a:extLst>
          </p:cNvPr>
          <p:cNvSpPr txBox="1"/>
          <p:nvPr/>
        </p:nvSpPr>
        <p:spPr>
          <a:xfrm>
            <a:off x="5575722" y="1016446"/>
            <a:ext cx="4094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endParaRPr lang="vi-VN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135907"/>
      </p:ext>
    </p:extLst>
  </p:cSld>
  <p:clrMapOvr>
    <a:masterClrMapping/>
  </p:clrMapOvr>
  <p:transition spd="slow" advTm="986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8979" y="0"/>
            <a:ext cx="4614041" cy="5885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KHU VƯỜN KÌ DIỆU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59" y="588579"/>
            <a:ext cx="3763711" cy="2423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50"/>
            <a:ext cx="12192000" cy="1937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56085B-1708-4422-86D0-2E4954890B37}"/>
              </a:ext>
            </a:extLst>
          </p:cNvPr>
          <p:cNvSpPr txBox="1"/>
          <p:nvPr/>
        </p:nvSpPr>
        <p:spPr>
          <a:xfrm>
            <a:off x="266456" y="477246"/>
            <a:ext cx="7447598" cy="6186309"/>
          </a:xfrm>
          <a:prstGeom prst="rect">
            <a:avLst/>
          </a:prstGeom>
          <a:solidFill>
            <a:schemeClr val="accent5">
              <a:lumMod val="20000"/>
              <a:lumOff val="80000"/>
              <a:alpha val="87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cầm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nho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– (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Mang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chùm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gậy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Cậu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chùm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Tin-tin: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Chùm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lê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quá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cầm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nho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lê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đâu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đấy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30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tuổi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trồng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chăm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bón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chúng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cầm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táo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– (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Bê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sọt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dưa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xem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trồng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Mi-tin: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Dưa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đỏ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cậu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cầm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táo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Táo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đấy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Chưa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đâu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 Khi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đời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trồng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táo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dưa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– (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Đẩy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xe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đầy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dưa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những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bí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đỏ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Đây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Tin-tin: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chưa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giờ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bí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đỏ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lạ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dưa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dưa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Khi  ra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đời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trồng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dưa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331319"/>
      </p:ext>
    </p:extLst>
  </p:cSld>
  <p:clrMapOvr>
    <a:masterClrMapping/>
  </p:clrMapOvr>
  <p:transition spd="slow" advTm="1505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2477"/>
            <a:ext cx="10515600" cy="3918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Tin-tin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–tin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Cậu sáng chế cái gì?</a:t>
            </a:r>
          </a:p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Mi-tin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Vật đó ăn ngon chứ?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Nó có ồn ào không?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094647"/>
      </p:ext>
    </p:extLst>
  </p:cSld>
  <p:clrMapOvr>
    <a:masterClrMapping/>
  </p:clrMapOvr>
  <p:transition spd="slow" advTm="564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DF1109-4AF4-4DF8-871F-0B4BBE2DF34F}"/>
              </a:ext>
            </a:extLst>
          </p:cNvPr>
          <p:cNvSpPr/>
          <p:nvPr/>
        </p:nvSpPr>
        <p:spPr>
          <a:xfrm>
            <a:off x="190499" y="1559258"/>
            <a:ext cx="10515599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3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 Light" panose="020F0302020204030204"/>
                <a:ea typeface="+mj-ea"/>
                <a:cs typeface="+mj-cs"/>
              </a:rPr>
              <a:t>TẬP ĐỌC</a:t>
            </a:r>
            <a:br>
              <a:rPr lang="en-US" sz="53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Ở VƯƠNG QUỐC TƯƠNG LAI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</a:t>
            </a:r>
            <a:r>
              <a:rPr lang="en-US" sz="2000" dirty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 MÁT - TÉC - LÍCH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16114"/>
      </p:ext>
    </p:extLst>
  </p:cSld>
  <p:clrMapOvr>
    <a:masterClrMapping/>
  </p:clrMapOvr>
  <p:transition spd="slow" advTm="11991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17208"/>
            <a:ext cx="10515600" cy="5173827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575001"/>
      </p:ext>
    </p:extLst>
  </p:cSld>
  <p:clrMapOvr>
    <a:masterClrMapping/>
  </p:clrMapOvr>
  <p:transition spd="slow" advTm="1502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826" y="1956661"/>
            <a:ext cx="10515600" cy="263634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Tin- tin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– tin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Lai?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Tin- tin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– tin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C74E2248-B9C8-440C-94DD-3448E17A13BD}"/>
              </a:ext>
            </a:extLst>
          </p:cNvPr>
          <p:cNvSpPr/>
          <p:nvPr/>
        </p:nvSpPr>
        <p:spPr>
          <a:xfrm>
            <a:off x="5067945" y="4593009"/>
            <a:ext cx="387458" cy="790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99F4F41-F05A-4C5A-99CD-78136E9CE77E}"/>
              </a:ext>
            </a:extLst>
          </p:cNvPr>
          <p:cNvCxnSpPr>
            <a:cxnSpLocks/>
          </p:cNvCxnSpPr>
          <p:nvPr/>
        </p:nvCxnSpPr>
        <p:spPr>
          <a:xfrm>
            <a:off x="2758698" y="4448014"/>
            <a:ext cx="46184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A7B889-1B1D-4F4E-B643-911B18D68522}"/>
              </a:ext>
            </a:extLst>
          </p:cNvPr>
          <p:cNvSpPr txBox="1"/>
          <p:nvPr/>
        </p:nvSpPr>
        <p:spPr>
          <a:xfrm>
            <a:off x="3254644" y="5383422"/>
            <a:ext cx="7253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RiverFlowsInYou-Yiruma-296757">
            <a:hlinkClick r:id="" action="ppaction://media"/>
            <a:extLst>
              <a:ext uri="{FF2B5EF4-FFF2-40B4-BE49-F238E27FC236}">
                <a16:creationId xmlns:a16="http://schemas.microsoft.com/office/drawing/2014/main" xmlns="" id="{F0490D54-C5A3-4D64-AF48-678F754D7A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53259.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80099" y="400727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4463549"/>
      </p:ext>
    </p:extLst>
  </p:cSld>
  <p:clrMapOvr>
    <a:masterClrMapping/>
  </p:clrMapOvr>
  <p:transition spd="slow" advTm="79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7424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  <p:bldP spid="11" grpId="0"/>
    </p:bldLst>
  </p:timing>
  <p:extLst>
    <p:ext uri="{E180D4A7-C9FB-4DFB-919C-405C955672EB}">
      <p14:showEvtLst xmlns:p14="http://schemas.microsoft.com/office/powerpoint/2010/main">
        <p14:playEvt time="4228" objId="12"/>
        <p14:stopEvt time="43864" objId="1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8D6C77D-C069-4A14-94F0-16AAB645CADB}"/>
              </a:ext>
            </a:extLst>
          </p:cNvPr>
          <p:cNvSpPr/>
          <p:nvPr/>
        </p:nvSpPr>
        <p:spPr>
          <a:xfrm>
            <a:off x="2417736" y="1177871"/>
            <a:ext cx="7206711" cy="36885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Tin-tin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Mi-tin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21765"/>
      </p:ext>
    </p:extLst>
  </p:cSld>
  <p:clrMapOvr>
    <a:masterClrMapping/>
  </p:clrMapOvr>
  <p:transition spd="slow" advTm="27786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D9F06A-125B-4743-B988-DF933AC1E3A0}"/>
              </a:ext>
            </a:extLst>
          </p:cNvPr>
          <p:cNvSpPr txBox="1"/>
          <p:nvPr/>
        </p:nvSpPr>
        <p:spPr>
          <a:xfrm>
            <a:off x="1274109" y="1313099"/>
            <a:ext cx="609824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F48F2E-FE7B-45FD-99B9-1CEE577B23F0}"/>
              </a:ext>
            </a:extLst>
          </p:cNvPr>
          <p:cNvSpPr txBox="1"/>
          <p:nvPr/>
        </p:nvSpPr>
        <p:spPr>
          <a:xfrm>
            <a:off x="1274109" y="1906498"/>
            <a:ext cx="609824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3A777D-617F-4567-A1B2-FD17EE9ADFD8}"/>
              </a:ext>
            </a:extLst>
          </p:cNvPr>
          <p:cNvSpPr txBox="1"/>
          <p:nvPr/>
        </p:nvSpPr>
        <p:spPr>
          <a:xfrm>
            <a:off x="1274109" y="2501138"/>
            <a:ext cx="609824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5BF68F-0929-4BD7-A461-4DB58634A196}"/>
              </a:ext>
            </a:extLst>
          </p:cNvPr>
          <p:cNvSpPr txBox="1"/>
          <p:nvPr/>
        </p:nvSpPr>
        <p:spPr>
          <a:xfrm>
            <a:off x="1274109" y="3108872"/>
            <a:ext cx="951043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CCCE53-A272-4374-9987-F5E985EE04DF}"/>
              </a:ext>
            </a:extLst>
          </p:cNvPr>
          <p:cNvSpPr txBox="1"/>
          <p:nvPr/>
        </p:nvSpPr>
        <p:spPr>
          <a:xfrm>
            <a:off x="1253938" y="3668763"/>
            <a:ext cx="920787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RiverFlowsInYou-Yiruma-296757">
            <a:hlinkClick r:id="" action="ppaction://media"/>
            <a:extLst>
              <a:ext uri="{FF2B5EF4-FFF2-40B4-BE49-F238E27FC236}">
                <a16:creationId xmlns:a16="http://schemas.microsoft.com/office/drawing/2014/main" xmlns="" id="{5A8525F0-68F8-4EA2-BE2F-78F6D89E2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55213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099" y="400727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928119"/>
      </p:ext>
    </p:extLst>
  </p:cSld>
  <p:clrMapOvr>
    <a:masterClrMapping/>
  </p:clrMapOvr>
  <p:transition spd="slow" advTm="763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6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3485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6" grpId="0"/>
      <p:bldP spid="8" grpId="0"/>
      <p:bldP spid="10" grpId="0"/>
      <p:bldP spid="12" grpId="0"/>
      <p:bldP spid="14" grpId="0"/>
    </p:bldLst>
  </p:timing>
  <p:extLst>
    <p:ext uri="{E180D4A7-C9FB-4DFB-919C-405C955672EB}">
      <p14:showEvtLst xmlns:p14="http://schemas.microsoft.com/office/powerpoint/2010/main">
        <p14:playEvt time="5904" objId="9"/>
        <p14:stopEvt time="40597" objId="9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318" y="443894"/>
            <a:ext cx="10515600" cy="6856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2A7AAED-C510-4F55-9F76-9D609C856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394638"/>
              </p:ext>
            </p:extLst>
          </p:nvPr>
        </p:nvGraphicFramePr>
        <p:xfrm>
          <a:off x="472139" y="1266918"/>
          <a:ext cx="11388167" cy="4088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54">
                  <a:extLst>
                    <a:ext uri="{9D8B030D-6E8A-4147-A177-3AD203B41FA5}">
                      <a16:colId xmlns:a16="http://schemas.microsoft.com/office/drawing/2014/main" xmlns="" val="1170183177"/>
                    </a:ext>
                  </a:extLst>
                </a:gridCol>
                <a:gridCol w="5363913">
                  <a:extLst>
                    <a:ext uri="{9D8B030D-6E8A-4147-A177-3AD203B41FA5}">
                      <a16:colId xmlns:a16="http://schemas.microsoft.com/office/drawing/2014/main" xmlns="" val="2903492002"/>
                    </a:ext>
                  </a:extLst>
                </a:gridCol>
              </a:tblGrid>
              <a:tr h="6443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1402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vi-VN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làm cho con người hạnh phúc.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5666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vi-VN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mươi vị thuốc trường sinh.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895674"/>
                  </a:ext>
                </a:extLst>
              </a:tr>
              <a:tr h="481985">
                <a:tc>
                  <a:txBody>
                    <a:bodyPr/>
                    <a:lstStyle/>
                    <a:p>
                      <a:pPr algn="l"/>
                      <a:r>
                        <a:rPr lang="vi-VN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loại ánh sáng kì lạ.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59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vi-VN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cái máy biết bay trên không trung như một con chim.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311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vi-VN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cái máy biết dò tìm những kho báu trên mặt trăng.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18855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B819B0-7E51-4346-B129-8EB6C3B78C33}"/>
              </a:ext>
            </a:extLst>
          </p:cNvPr>
          <p:cNvSpPr txBox="1"/>
          <p:nvPr/>
        </p:nvSpPr>
        <p:spPr>
          <a:xfrm>
            <a:off x="6518461" y="1887026"/>
            <a:ext cx="6098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BB8BD8-667D-43A6-9A0B-61FA719B99F0}"/>
              </a:ext>
            </a:extLst>
          </p:cNvPr>
          <p:cNvSpPr txBox="1"/>
          <p:nvPr/>
        </p:nvSpPr>
        <p:spPr>
          <a:xfrm>
            <a:off x="6518461" y="2376021"/>
            <a:ext cx="33550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A5AD66-BFD9-4C98-B4AD-AB45BEBDBFB9}"/>
              </a:ext>
            </a:extLst>
          </p:cNvPr>
          <p:cNvSpPr txBox="1"/>
          <p:nvPr/>
        </p:nvSpPr>
        <p:spPr>
          <a:xfrm>
            <a:off x="6518461" y="2905780"/>
            <a:ext cx="6306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tràn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BED212-3A6B-4810-B88F-FE45530AF774}"/>
              </a:ext>
            </a:extLst>
          </p:cNvPr>
          <p:cNvSpPr txBox="1"/>
          <p:nvPr/>
        </p:nvSpPr>
        <p:spPr>
          <a:xfrm>
            <a:off x="6518461" y="3594781"/>
            <a:ext cx="6414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47804B-2B07-4E22-8953-6C7C687316E6}"/>
              </a:ext>
            </a:extLst>
          </p:cNvPr>
          <p:cNvSpPr txBox="1"/>
          <p:nvPr/>
        </p:nvSpPr>
        <p:spPr>
          <a:xfrm>
            <a:off x="6518461" y="4509382"/>
            <a:ext cx="6468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trụ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RiverFlowsInYou-Yiruma-296757">
            <a:hlinkClick r:id="" action="ppaction://media"/>
            <a:extLst>
              <a:ext uri="{FF2B5EF4-FFF2-40B4-BE49-F238E27FC236}">
                <a16:creationId xmlns:a16="http://schemas.microsoft.com/office/drawing/2014/main" xmlns="" id="{F2E27608-5635-499F-8417-FA6E27E146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55257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099" y="399638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793845"/>
      </p:ext>
    </p:extLst>
  </p:cSld>
  <p:clrMapOvr>
    <a:masterClrMapping/>
  </p:clrMapOvr>
  <p:transition spd="slow" advTm="6727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6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97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8" grpId="0"/>
      <p:bldP spid="10" grpId="0"/>
      <p:bldP spid="12" grpId="0"/>
      <p:bldP spid="14" grpId="0"/>
      <p:bldP spid="16" grpId="0"/>
    </p:bldLst>
  </p:timing>
  <p:extLst>
    <p:ext uri="{E180D4A7-C9FB-4DFB-919C-405C955672EB}">
      <p14:showEvtLst xmlns:p14="http://schemas.microsoft.com/office/powerpoint/2010/main">
        <p14:playEvt time="1628" objId="9"/>
        <p14:stopEvt time="23038" objId="9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748" y="763153"/>
            <a:ext cx="10515600" cy="43513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Tin- tin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tin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– tin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tin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Tin – tin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iverFlowsInYou-Yiruma-296757">
            <a:hlinkClick r:id="" action="ppaction://media"/>
            <a:extLst>
              <a:ext uri="{FF2B5EF4-FFF2-40B4-BE49-F238E27FC236}">
                <a16:creationId xmlns:a16="http://schemas.microsoft.com/office/drawing/2014/main" xmlns="" id="{26C2DBDD-7FF8-467C-89DC-B0C547D96C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58781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099" y="400727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606417"/>
      </p:ext>
    </p:extLst>
  </p:cSld>
  <p:clrMapOvr>
    <a:masterClrMapping/>
  </p:clrMapOvr>
  <p:transition spd="slow" advTm="7700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212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371" objId="4"/>
        <p14:stopEvt time="3229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02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KIỂM TRA BÀI CŨ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17" y="1387584"/>
            <a:ext cx="11851566" cy="132556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trả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E19164-D2D4-46A7-9869-9131509F2A58}"/>
              </a:ext>
            </a:extLst>
          </p:cNvPr>
          <p:cNvSpPr txBox="1"/>
          <p:nvPr/>
        </p:nvSpPr>
        <p:spPr>
          <a:xfrm>
            <a:off x="244415" y="3250246"/>
            <a:ext cx="11777368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Trăng Trung thu thật là đẹp. Trăng sáng mùa thu vằng vặc chiếu khắp thành phố, làng mạc, núi rừng. Trăng của cuộc sống độc lập và tự do.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vi-VN" sz="2400" dirty="0"/>
          </a:p>
        </p:txBody>
      </p:sp>
      <p:pic>
        <p:nvPicPr>
          <p:cNvPr id="7" name="RiverFlowsInYou-Yiruma-296757">
            <a:hlinkClick r:id="" action="ppaction://media"/>
            <a:extLst>
              <a:ext uri="{FF2B5EF4-FFF2-40B4-BE49-F238E27FC236}">
                <a16:creationId xmlns:a16="http://schemas.microsoft.com/office/drawing/2014/main" xmlns="" id="{67227C22-0FF1-4174-A950-BAD79AF7DE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50924.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80099" y="400727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286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6150">
        <p:fade/>
      </p:transition>
    </mc:Choice>
    <mc:Fallback xmlns="">
      <p:transition advTm="56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0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  <p:extLst>
    <p:ext uri="{E180D4A7-C9FB-4DFB-919C-405C955672EB}">
      <p14:showEvtLst xmlns:p14="http://schemas.microsoft.com/office/powerpoint/2010/main">
        <p14:playEvt time="17596" objId="7"/>
        <p14:stopEvt time="39949" objId="7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610"/>
            <a:ext cx="12192000" cy="5406390"/>
          </a:xfrm>
        </p:spPr>
      </p:pic>
      <p:sp>
        <p:nvSpPr>
          <p:cNvPr id="6" name="Rounded Rectangle 5"/>
          <p:cNvSpPr/>
          <p:nvPr/>
        </p:nvSpPr>
        <p:spPr>
          <a:xfrm>
            <a:off x="369570" y="86218"/>
            <a:ext cx="5726430" cy="2286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Lai?</a:t>
            </a:r>
            <a:endParaRPr lang="en-US" dirty="0"/>
          </a:p>
        </p:txBody>
      </p:sp>
      <p:pic>
        <p:nvPicPr>
          <p:cNvPr id="7" name="Picture 2" descr="Online learning concept with cartoon character Vector Image">
            <a:extLst>
              <a:ext uri="{FF2B5EF4-FFF2-40B4-BE49-F238E27FC236}">
                <a16:creationId xmlns:a16="http://schemas.microsoft.com/office/drawing/2014/main" xmlns="" id="{A7C1D575-A6C9-4B15-80BF-28DB86A5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700" r="95000">
                        <a14:foregroundMark x1="5400" y1="36944" x2="11500" y2="25370"/>
                        <a14:foregroundMark x1="4700" y1="27407" x2="5300" y2="32037"/>
                        <a14:foregroundMark x1="12800" y1="31574" x2="21900" y2="34537"/>
                        <a14:foregroundMark x1="26400" y1="31019" x2="31100" y2="31019"/>
                        <a14:foregroundMark x1="14200" y1="60278" x2="15600" y2="64907"/>
                        <a14:foregroundMark x1="17800" y1="67685" x2="16500" y2="71389"/>
                        <a14:foregroundMark x1="21600" y1="68796" x2="21200" y2="71204"/>
                        <a14:foregroundMark x1="31800" y1="69444" x2="32400" y2="72130"/>
                        <a14:foregroundMark x1="36800" y1="67963" x2="37700" y2="70741"/>
                        <a14:foregroundMark x1="34600" y1="81481" x2="35300" y2="84722"/>
                        <a14:foregroundMark x1="81700" y1="42963" x2="84600" y2="40463"/>
                        <a14:foregroundMark x1="67000" y1="29444" x2="67400" y2="31204"/>
                        <a14:foregroundMark x1="85100" y1="57315" x2="91000" y2="55463"/>
                        <a14:foregroundMark x1="94700" y1="64722" x2="95000" y2="63333"/>
                        <a14:foregroundMark x1="45900" y1="42500" x2="47800" y2="42500"/>
                        <a14:foregroundMark x1="44200" y1="37685" x2="46600" y2="42130"/>
                        <a14:foregroundMark x1="44700" y1="42685" x2="47000" y2="41389"/>
                        <a14:foregroundMark x1="47400" y1="42037" x2="48500" y2="42407"/>
                        <a14:foregroundMark x1="44100" y1="42685" x2="45500" y2="40926"/>
                        <a14:foregroundMark x1="44200" y1="42130" x2="45600" y2="40093"/>
                        <a14:foregroundMark x1="38500" y1="73426" x2="39300" y2="75833"/>
                        <a14:foregroundMark x1="16700" y1="72778" x2="15600" y2="7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1980" y="1040959"/>
            <a:ext cx="4153502" cy="448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004152"/>
      </p:ext>
    </p:extLst>
  </p:cSld>
  <p:clrMapOvr>
    <a:masterClrMapping/>
  </p:clrMapOvr>
  <p:transition spd="slow" advTm="62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485203" y="576059"/>
            <a:ext cx="8744607" cy="401495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thích những phát minh trong công xưởng xanh: thuốc trường sinh, ánh sáng lạ thường, đôi cánh hạnh phúc,… hay những cây giống trong khu vườn khu vườn kì diệu: ch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ùm</a:t>
            </a:r>
            <a:r>
              <a:rPr lang="vi-V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nho, trái táo, quả dưa khổng lồ,…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0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19"/>
    </mc:Choice>
    <mc:Fallback xmlns="">
      <p:transition spd="slow" advTm="1961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0" y="2477787"/>
            <a:ext cx="10515600" cy="23368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2CA813B-F0D3-478F-8C0B-26E0B36E00BF}"/>
              </a:ext>
            </a:extLst>
          </p:cNvPr>
          <p:cNvSpPr txBox="1">
            <a:spLocks/>
          </p:cNvSpPr>
          <p:nvPr/>
        </p:nvSpPr>
        <p:spPr>
          <a:xfrm>
            <a:off x="3103880" y="1410987"/>
            <a:ext cx="10515600" cy="916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là gì?</a:t>
            </a:r>
            <a:endParaRPr lang="en-US" altLang="en-US" sz="4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575304"/>
      </p:ext>
    </p:extLst>
  </p:cSld>
  <p:clrMapOvr>
    <a:masterClrMapping/>
  </p:clrMapOvr>
  <p:transition spd="slow" advTm="197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xmlns="" id="{896F278F-0052-4EB8-9A2D-3709ABE6F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4">
            <a:extLst>
              <a:ext uri="{FF2B5EF4-FFF2-40B4-BE49-F238E27FC236}">
                <a16:creationId xmlns:a16="http://schemas.microsoft.com/office/drawing/2014/main" xmlns="" id="{5121FA08-A2C1-4C7D-97E6-EB990F65F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968" y="869399"/>
            <a:ext cx="5278438" cy="50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Tập đọc</a:t>
            </a:r>
            <a:endParaRPr lang="en-US" altLang="vi-VN" sz="2800" b="1" dirty="0">
              <a:solidFill>
                <a:schemeClr val="bg1"/>
              </a:solidFill>
              <a:latin typeface="HP001 4 hàng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E48FAE-77AA-4F4E-BF19-0231001FF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726" y="1268802"/>
            <a:ext cx="5201981" cy="114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Vương quốc Tương Lai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Theo Mát – téc - lích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9" name="TextBox 6">
            <a:extLst>
              <a:ext uri="{FF2B5EF4-FFF2-40B4-BE49-F238E27FC236}">
                <a16:creationId xmlns:a16="http://schemas.microsoft.com/office/drawing/2014/main" xmlns="" id="{32E4C010-A739-4DD5-AEA3-000E70462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814" y="360434"/>
            <a:ext cx="8228013" cy="50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 err="1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tư</a:t>
            </a:r>
            <a:r>
              <a:rPr lang="en-US" altLang="vi-VN" sz="2800" b="1" dirty="0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03</a:t>
            </a:r>
            <a:r>
              <a:rPr lang="en-US" altLang="vi-VN" sz="2800" b="1" dirty="0" smtClean="0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2800" b="1" dirty="0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11 </a:t>
            </a:r>
            <a:r>
              <a:rPr lang="en-US" altLang="vi-VN" sz="2800" b="1" dirty="0" err="1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 2021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66C98E7-5492-4CBE-AA7B-290401BF2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39" y="2477787"/>
            <a:ext cx="11183207" cy="23368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Nội dung: Đoạn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Bài sau: Ở Vương quốc Tương Lai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66730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03" y="1637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88B988-871E-4C2B-BBB3-B3BE0099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627"/>
            <a:ext cx="10515600" cy="233680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“Ở </a:t>
            </a:r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Lai”.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95483"/>
      </p:ext>
    </p:extLst>
  </p:cSld>
  <p:clrMapOvr>
    <a:masterClrMapping/>
  </p:clrMapOvr>
  <p:transition spd="slow" advTm="932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06" y="541699"/>
            <a:ext cx="2572109" cy="3829584"/>
          </a:xfrm>
        </p:spPr>
      </p:pic>
      <p:sp>
        <p:nvSpPr>
          <p:cNvPr id="6" name="Rectangle 5"/>
          <p:cNvSpPr/>
          <p:nvPr/>
        </p:nvSpPr>
        <p:spPr>
          <a:xfrm>
            <a:off x="1633110" y="4469130"/>
            <a:ext cx="3498500" cy="8343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KỊCH BẢN CON CHIM XANH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88" y="541699"/>
            <a:ext cx="2410891" cy="38295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2183" y="4469130"/>
            <a:ext cx="3498500" cy="8343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NHÀ VĂN MÁC - TÉC - LÍCH</a:t>
            </a:r>
          </a:p>
        </p:txBody>
      </p:sp>
      <p:pic>
        <p:nvPicPr>
          <p:cNvPr id="10" name="图片 29">
            <a:extLst>
              <a:ext uri="{FF2B5EF4-FFF2-40B4-BE49-F238E27FC236}">
                <a16:creationId xmlns:a16="http://schemas.microsoft.com/office/drawing/2014/main" xmlns="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02" y="5919149"/>
            <a:ext cx="753783" cy="718886"/>
          </a:xfrm>
          <a:prstGeom prst="rect">
            <a:avLst/>
          </a:prstGeom>
        </p:spPr>
      </p:pic>
      <p:pic>
        <p:nvPicPr>
          <p:cNvPr id="11" name="图片 29">
            <a:extLst>
              <a:ext uri="{FF2B5EF4-FFF2-40B4-BE49-F238E27FC236}">
                <a16:creationId xmlns:a16="http://schemas.microsoft.com/office/drawing/2014/main" xmlns="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8" y="5872685"/>
            <a:ext cx="753783" cy="718886"/>
          </a:xfrm>
          <a:prstGeom prst="rect">
            <a:avLst/>
          </a:prstGeom>
        </p:spPr>
      </p:pic>
      <p:pic>
        <p:nvPicPr>
          <p:cNvPr id="12" name="图片 29">
            <a:extLst>
              <a:ext uri="{FF2B5EF4-FFF2-40B4-BE49-F238E27FC236}">
                <a16:creationId xmlns:a16="http://schemas.microsoft.com/office/drawing/2014/main" xmlns="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60" y="147072"/>
            <a:ext cx="753783" cy="718886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xmlns="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5" y="294971"/>
            <a:ext cx="857250" cy="96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45" y="2580252"/>
            <a:ext cx="857250" cy="962025"/>
          </a:xfrm>
          <a:prstGeom prst="rect">
            <a:avLst/>
          </a:prstGeom>
        </p:spPr>
      </p:pic>
      <p:pic>
        <p:nvPicPr>
          <p:cNvPr id="15" name="图片 13">
            <a:extLst>
              <a:ext uri="{FF2B5EF4-FFF2-40B4-BE49-F238E27FC236}">
                <a16:creationId xmlns:a16="http://schemas.microsoft.com/office/drawing/2014/main" xmlns="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391" y="384945"/>
            <a:ext cx="857250" cy="962025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xmlns="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12753" y="4371283"/>
            <a:ext cx="723398" cy="811813"/>
          </a:xfrm>
          <a:prstGeom prst="rect">
            <a:avLst/>
          </a:prstGeom>
        </p:spPr>
      </p:pic>
      <p:pic>
        <p:nvPicPr>
          <p:cNvPr id="17" name="图片 27">
            <a:extLst>
              <a:ext uri="{FF2B5EF4-FFF2-40B4-BE49-F238E27FC236}">
                <a16:creationId xmlns:a16="http://schemas.microsoft.com/office/drawing/2014/main" xmlns="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9840" y="5466778"/>
            <a:ext cx="723398" cy="811813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xmlns="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9426" y="4063223"/>
            <a:ext cx="723398" cy="8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4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4424">
        <p:circle/>
      </p:transition>
    </mc:Choice>
    <mc:Fallback xmlns="">
      <p:transition advTm="5442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xmlns="" id="{896F278F-0052-4EB8-9A2D-3709ABE6F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4">
            <a:extLst>
              <a:ext uri="{FF2B5EF4-FFF2-40B4-BE49-F238E27FC236}">
                <a16:creationId xmlns:a16="http://schemas.microsoft.com/office/drawing/2014/main" xmlns="" id="{5121FA08-A2C1-4C7D-97E6-EB990F65F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968" y="869399"/>
            <a:ext cx="5278438" cy="50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Tập đọc</a:t>
            </a:r>
            <a:endParaRPr lang="en-US" altLang="vi-VN" sz="2800" b="1" dirty="0">
              <a:solidFill>
                <a:schemeClr val="bg1"/>
              </a:solidFill>
              <a:latin typeface="HP001 4 hàng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E48FAE-77AA-4F4E-BF19-0231001FF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726" y="1268802"/>
            <a:ext cx="5201981" cy="114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Vương quốc Tương Lai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Theo Mát – téc - lích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9" name="TextBox 6">
            <a:extLst>
              <a:ext uri="{FF2B5EF4-FFF2-40B4-BE49-F238E27FC236}">
                <a16:creationId xmlns:a16="http://schemas.microsoft.com/office/drawing/2014/main" xmlns="" id="{32E4C010-A739-4DD5-AEA3-000E70462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814" y="360434"/>
            <a:ext cx="8228013" cy="50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 err="1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tư</a:t>
            </a:r>
            <a:r>
              <a:rPr lang="en-US" altLang="vi-VN" sz="2800" b="1" dirty="0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03</a:t>
            </a:r>
            <a:r>
              <a:rPr lang="en-US" altLang="vi-VN" sz="2800" b="1" dirty="0" smtClean="0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2800" b="1" dirty="0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11 </a:t>
            </a:r>
            <a:r>
              <a:rPr lang="en-US" altLang="vi-VN" sz="2800" b="1" dirty="0" err="1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chemeClr val="bg1"/>
                </a:solidFill>
                <a:latin typeface="HP001 4 hàng"/>
                <a:ea typeface="HP001 5Ha"/>
                <a:cs typeface="Times New Roman" panose="02020603050405020304" pitchFamily="18" charset="0"/>
              </a:rPr>
              <a:t> 2021 </a:t>
            </a:r>
          </a:p>
        </p:txBody>
      </p:sp>
    </p:spTree>
    <p:extLst>
      <p:ext uri="{BB962C8B-B14F-4D97-AF65-F5344CB8AC3E}">
        <p14:creationId xmlns:p14="http://schemas.microsoft.com/office/powerpoint/2010/main" val="8231088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53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VƯƠNG QUỐC TƯƠNG LAI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" y="1623509"/>
            <a:ext cx="8397765" cy="2703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i="1" dirty="0"/>
              <a:t>Tin-tin </a:t>
            </a:r>
            <a:r>
              <a:rPr lang="en-US" sz="3200" i="1" dirty="0" err="1"/>
              <a:t>và</a:t>
            </a:r>
            <a:r>
              <a:rPr lang="en-US" sz="3200" i="1" dirty="0"/>
              <a:t> </a:t>
            </a:r>
            <a:r>
              <a:rPr lang="en-US" sz="3200" i="1" dirty="0" err="1"/>
              <a:t>Mi</a:t>
            </a:r>
            <a:r>
              <a:rPr lang="en-US" sz="3200" i="1" dirty="0"/>
              <a:t>-tin </a:t>
            </a:r>
            <a:r>
              <a:rPr lang="en-US" sz="3200" i="1" dirty="0" err="1"/>
              <a:t>được</a:t>
            </a:r>
            <a:r>
              <a:rPr lang="en-US" sz="3200" i="1" dirty="0"/>
              <a:t> </a:t>
            </a:r>
            <a:r>
              <a:rPr lang="en-US" sz="3200" i="1" dirty="0" err="1"/>
              <a:t>một</a:t>
            </a:r>
            <a:r>
              <a:rPr lang="en-US" sz="3200" i="1" dirty="0"/>
              <a:t> </a:t>
            </a:r>
            <a:r>
              <a:rPr lang="en-US" sz="3200" i="1" dirty="0" err="1"/>
              <a:t>bà</a:t>
            </a:r>
            <a:r>
              <a:rPr lang="en-US" sz="3200" i="1" dirty="0"/>
              <a:t> </a:t>
            </a:r>
            <a:r>
              <a:rPr lang="en-US" sz="3200" i="1" dirty="0" err="1"/>
              <a:t>tiên</a:t>
            </a:r>
            <a:r>
              <a:rPr lang="en-US" sz="3200" i="1" dirty="0"/>
              <a:t> </a:t>
            </a:r>
            <a:r>
              <a:rPr lang="en-US" sz="3200" i="1" dirty="0" err="1"/>
              <a:t>giúp</a:t>
            </a:r>
            <a:r>
              <a:rPr lang="en-US" sz="3200" i="1" dirty="0"/>
              <a:t> </a:t>
            </a:r>
            <a:r>
              <a:rPr lang="en-US" sz="3200" i="1" dirty="0" err="1"/>
              <a:t>đỡ</a:t>
            </a:r>
            <a:r>
              <a:rPr lang="en-US" sz="3200" i="1" dirty="0"/>
              <a:t>, </a:t>
            </a:r>
            <a:r>
              <a:rPr lang="en-US" sz="3200" i="1" dirty="0" err="1"/>
              <a:t>đã</a:t>
            </a:r>
            <a:r>
              <a:rPr lang="en-US" sz="3200" i="1" dirty="0"/>
              <a:t> </a:t>
            </a:r>
            <a:r>
              <a:rPr lang="en-US" sz="3200" i="1" dirty="0" err="1"/>
              <a:t>vượt</a:t>
            </a:r>
            <a:r>
              <a:rPr lang="en-US" sz="3200" i="1" dirty="0"/>
              <a:t> qua </a:t>
            </a:r>
            <a:r>
              <a:rPr lang="en-US" sz="3200" i="1" dirty="0" err="1"/>
              <a:t>nhiều</a:t>
            </a:r>
            <a:r>
              <a:rPr lang="en-US" sz="3200" i="1" dirty="0"/>
              <a:t> </a:t>
            </a:r>
            <a:r>
              <a:rPr lang="en-US" sz="3200" i="1" dirty="0" err="1"/>
              <a:t>thử</a:t>
            </a:r>
            <a:r>
              <a:rPr lang="en-US" sz="3200" i="1" dirty="0"/>
              <a:t> </a:t>
            </a:r>
            <a:r>
              <a:rPr lang="en-US" sz="3200" i="1" dirty="0" err="1"/>
              <a:t>thách</a:t>
            </a:r>
            <a:r>
              <a:rPr lang="en-US" sz="3200" i="1" dirty="0"/>
              <a:t>, </a:t>
            </a:r>
            <a:r>
              <a:rPr lang="en-US" sz="3200" i="1" dirty="0" err="1"/>
              <a:t>đến</a:t>
            </a:r>
            <a:r>
              <a:rPr lang="en-US" sz="3200" i="1" dirty="0"/>
              <a:t> </a:t>
            </a:r>
            <a:r>
              <a:rPr lang="en-US" sz="3200" i="1" dirty="0" err="1"/>
              <a:t>nhiều</a:t>
            </a:r>
            <a:r>
              <a:rPr lang="en-US" sz="3200" i="1" dirty="0"/>
              <a:t> </a:t>
            </a:r>
            <a:r>
              <a:rPr lang="en-US" sz="3200" i="1" dirty="0" err="1"/>
              <a:t>xứ</a:t>
            </a:r>
            <a:r>
              <a:rPr lang="en-US" sz="3200" i="1" dirty="0"/>
              <a:t> </a:t>
            </a:r>
            <a:r>
              <a:rPr lang="en-US" sz="3200" i="1" dirty="0" err="1"/>
              <a:t>sở</a:t>
            </a:r>
            <a:r>
              <a:rPr lang="en-US" sz="3200" i="1" dirty="0"/>
              <a:t>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/>
              <a:t>tìm</a:t>
            </a:r>
            <a:r>
              <a:rPr lang="en-US" sz="3200" i="1" dirty="0"/>
              <a:t> con </a:t>
            </a:r>
            <a:r>
              <a:rPr lang="en-US" sz="3200" i="1" dirty="0" err="1"/>
              <a:t>Chim</a:t>
            </a:r>
            <a:r>
              <a:rPr lang="en-US" sz="3200" i="1" dirty="0"/>
              <a:t> </a:t>
            </a:r>
            <a:r>
              <a:rPr lang="en-US" sz="3200" i="1" dirty="0" err="1"/>
              <a:t>Xanh</a:t>
            </a:r>
            <a:r>
              <a:rPr lang="en-US" sz="3200" i="1" dirty="0"/>
              <a:t> </a:t>
            </a:r>
            <a:r>
              <a:rPr lang="en-US" sz="3200" i="1" dirty="0" err="1"/>
              <a:t>về</a:t>
            </a:r>
            <a:r>
              <a:rPr lang="en-US" sz="3200" i="1" dirty="0"/>
              <a:t> </a:t>
            </a:r>
            <a:r>
              <a:rPr lang="en-US" sz="3200" i="1" dirty="0" err="1"/>
              <a:t>chữa</a:t>
            </a:r>
            <a:r>
              <a:rPr lang="en-US" sz="3200" i="1" dirty="0"/>
              <a:t> </a:t>
            </a:r>
            <a:r>
              <a:rPr lang="en-US" sz="3200" i="1" dirty="0" err="1"/>
              <a:t>bệnh</a:t>
            </a:r>
            <a:r>
              <a:rPr lang="en-US" sz="3200" i="1" dirty="0"/>
              <a:t> </a:t>
            </a:r>
            <a:r>
              <a:rPr lang="en-US" sz="3200" i="1" dirty="0" err="1"/>
              <a:t>cho</a:t>
            </a:r>
            <a:r>
              <a:rPr lang="en-US" sz="3200" i="1" dirty="0"/>
              <a:t> </a:t>
            </a:r>
            <a:r>
              <a:rPr lang="en-US" sz="3200" i="1" dirty="0" err="1"/>
              <a:t>một</a:t>
            </a:r>
            <a:r>
              <a:rPr lang="en-US" sz="3200" i="1" dirty="0"/>
              <a:t> </a:t>
            </a:r>
            <a:r>
              <a:rPr lang="en-US" sz="3200" i="1" dirty="0" err="1"/>
              <a:t>bạn</a:t>
            </a:r>
            <a:r>
              <a:rPr lang="en-US" sz="3200" i="1" dirty="0"/>
              <a:t> </a:t>
            </a:r>
            <a:r>
              <a:rPr lang="en-US" sz="3200" i="1" dirty="0" err="1"/>
              <a:t>hàng</a:t>
            </a:r>
            <a:r>
              <a:rPr lang="en-US" sz="3200" i="1" dirty="0"/>
              <a:t> </a:t>
            </a:r>
            <a:r>
              <a:rPr lang="en-US" sz="3200" i="1" dirty="0" err="1"/>
              <a:t>xóm</a:t>
            </a:r>
            <a:r>
              <a:rPr lang="en-US" sz="3200" i="1" dirty="0"/>
              <a:t>. </a:t>
            </a:r>
            <a:r>
              <a:rPr lang="en-US" sz="3200" i="1" dirty="0" err="1"/>
              <a:t>Đoạn</a:t>
            </a:r>
            <a:r>
              <a:rPr lang="en-US" sz="3200" i="1" dirty="0"/>
              <a:t> </a:t>
            </a:r>
            <a:r>
              <a:rPr lang="en-US" sz="3200" i="1" dirty="0" err="1"/>
              <a:t>trích</a:t>
            </a:r>
            <a:r>
              <a:rPr lang="en-US" sz="3200" i="1" dirty="0"/>
              <a:t> </a:t>
            </a:r>
            <a:r>
              <a:rPr lang="en-US" sz="3200" i="1" dirty="0" err="1"/>
              <a:t>dưới</a:t>
            </a:r>
            <a:r>
              <a:rPr lang="en-US" sz="3200" i="1" dirty="0"/>
              <a:t> </a:t>
            </a:r>
            <a:r>
              <a:rPr lang="en-US" sz="3200" i="1" dirty="0" err="1"/>
              <a:t>đây</a:t>
            </a:r>
            <a:r>
              <a:rPr lang="en-US" sz="3200" i="1" dirty="0"/>
              <a:t> </a:t>
            </a:r>
            <a:r>
              <a:rPr lang="en-US" sz="3200" i="1" dirty="0" err="1"/>
              <a:t>thuật</a:t>
            </a:r>
            <a:r>
              <a:rPr lang="en-US" sz="3200" i="1" dirty="0"/>
              <a:t> </a:t>
            </a:r>
            <a:r>
              <a:rPr lang="en-US" sz="3200" i="1" dirty="0" err="1"/>
              <a:t>lại</a:t>
            </a:r>
            <a:r>
              <a:rPr lang="en-US" sz="3200" i="1" dirty="0"/>
              <a:t> </a:t>
            </a:r>
            <a:r>
              <a:rPr lang="en-US" sz="3200" i="1" dirty="0" err="1"/>
              <a:t>việc</a:t>
            </a:r>
            <a:r>
              <a:rPr lang="en-US" sz="3200" i="1" dirty="0"/>
              <a:t> </a:t>
            </a:r>
            <a:r>
              <a:rPr lang="en-US" sz="3200" i="1" dirty="0" err="1"/>
              <a:t>hai</a:t>
            </a:r>
            <a:r>
              <a:rPr lang="en-US" sz="3200" i="1" dirty="0"/>
              <a:t> </a:t>
            </a:r>
            <a:r>
              <a:rPr lang="en-US" sz="3200" i="1" dirty="0" err="1"/>
              <a:t>em</a:t>
            </a:r>
            <a:r>
              <a:rPr lang="en-US" sz="3200" i="1" dirty="0"/>
              <a:t> </a:t>
            </a:r>
            <a:r>
              <a:rPr lang="en-US" sz="3200" i="1" dirty="0" err="1"/>
              <a:t>tới</a:t>
            </a:r>
            <a:r>
              <a:rPr lang="en-US" sz="3200" i="1" dirty="0"/>
              <a:t> </a:t>
            </a:r>
            <a:r>
              <a:rPr lang="en-US" sz="3200" i="1" dirty="0" err="1"/>
              <a:t>Vương</a:t>
            </a:r>
            <a:r>
              <a:rPr lang="en-US" sz="3200" i="1" dirty="0"/>
              <a:t> </a:t>
            </a:r>
            <a:r>
              <a:rPr lang="en-US" sz="3200" i="1" dirty="0" err="1"/>
              <a:t>quốc</a:t>
            </a:r>
            <a:r>
              <a:rPr lang="en-US" sz="3200" i="1" dirty="0"/>
              <a:t> </a:t>
            </a:r>
            <a:r>
              <a:rPr lang="en-US" sz="3200" i="1" dirty="0" err="1"/>
              <a:t>Tương</a:t>
            </a:r>
            <a:r>
              <a:rPr lang="en-US" sz="3200" i="1" dirty="0"/>
              <a:t> Lai </a:t>
            </a:r>
            <a:r>
              <a:rPr lang="en-US" sz="3200" i="1" dirty="0" err="1"/>
              <a:t>và</a:t>
            </a:r>
            <a:r>
              <a:rPr lang="en-US" sz="3200" i="1" dirty="0"/>
              <a:t> </a:t>
            </a:r>
            <a:r>
              <a:rPr lang="en-US" sz="3200" i="1" dirty="0" err="1"/>
              <a:t>trò</a:t>
            </a:r>
            <a:r>
              <a:rPr lang="en-US" sz="3200" i="1" dirty="0"/>
              <a:t> </a:t>
            </a:r>
            <a:r>
              <a:rPr lang="en-US" sz="3200" i="1" dirty="0" err="1"/>
              <a:t>chuyện</a:t>
            </a:r>
            <a:r>
              <a:rPr lang="en-US" sz="3200" i="1" dirty="0"/>
              <a:t> </a:t>
            </a:r>
            <a:r>
              <a:rPr lang="en-US" sz="3200" i="1" dirty="0" err="1"/>
              <a:t>với</a:t>
            </a:r>
            <a:r>
              <a:rPr lang="en-US" sz="3200" i="1" dirty="0"/>
              <a:t>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người</a:t>
            </a:r>
            <a:r>
              <a:rPr lang="en-US" sz="3200" i="1" dirty="0"/>
              <a:t> </a:t>
            </a:r>
            <a:r>
              <a:rPr lang="en-US" sz="3200" i="1" dirty="0" err="1"/>
              <a:t>bạn</a:t>
            </a:r>
            <a:r>
              <a:rPr lang="en-US" sz="3200" i="1" dirty="0"/>
              <a:t> </a:t>
            </a:r>
            <a:r>
              <a:rPr lang="en-US" sz="3200" i="1" dirty="0" err="1"/>
              <a:t>sắp</a:t>
            </a:r>
            <a:r>
              <a:rPr lang="en-US" sz="3200" i="1" dirty="0"/>
              <a:t> </a:t>
            </a:r>
            <a:r>
              <a:rPr lang="en-US" sz="3200" i="1" dirty="0" err="1"/>
              <a:t>ra</a:t>
            </a:r>
            <a:r>
              <a:rPr lang="en-US" sz="3200" i="1" dirty="0"/>
              <a:t> </a:t>
            </a:r>
            <a:r>
              <a:rPr lang="en-US" sz="3200" i="1" err="1"/>
              <a:t>đời</a:t>
            </a:r>
            <a:r>
              <a:rPr lang="en-US" sz="3200" i="1"/>
              <a:t>.</a:t>
            </a:r>
            <a:endParaRPr lang="en-US" sz="3200" i="1" dirty="0"/>
          </a:p>
        </p:txBody>
      </p:sp>
      <p:pic>
        <p:nvPicPr>
          <p:cNvPr id="4" name="Picture 4" descr="tl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407" y="1919911"/>
            <a:ext cx="3142593" cy="2110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7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7247">
        <p:cut/>
      </p:transition>
    </mc:Choice>
    <mc:Fallback xmlns="">
      <p:transition advTm="2724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70434" y="0"/>
            <a:ext cx="4451131" cy="5044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CÔNG XƯỞNG XANH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522081-C5FF-4D81-B3E4-C943BD408F0C}"/>
              </a:ext>
            </a:extLst>
          </p:cNvPr>
          <p:cNvSpPr txBox="1"/>
          <p:nvPr/>
        </p:nvSpPr>
        <p:spPr>
          <a:xfrm>
            <a:off x="104953" y="948690"/>
            <a:ext cx="11982091" cy="59093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Tin- tin: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–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Cậu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đang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cánh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xanh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ấy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–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trái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đất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Tin- tin: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–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Cậu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– Khi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hạnh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phúc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Mi- tin: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–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ăn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ngon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chứ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ồn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ào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–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chẳng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ồn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ào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xong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rồi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cậu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xem</a:t>
            </a:r>
            <a:r>
              <a:rPr lang="en-US" sz="21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Tin-tin: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–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chứ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!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–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Cậu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Tin- tin: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–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chứ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đấy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–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mươi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thuốc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sinh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ở kia,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chiếc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lọ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xanh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ba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– (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đám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ánh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chưa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ai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tỏa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ra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ánh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lạ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).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Thật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lạ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phải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tư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– (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Kéo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tay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Tin-tin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Cậu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máy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bay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–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máy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dò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báu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giấu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kín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trăng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673035"/>
      </p:ext>
    </p:extLst>
  </p:cSld>
  <p:clrMapOvr>
    <a:masterClrMapping/>
  </p:clrMapOvr>
  <p:transition spd="slow" advTm="94538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8979" y="0"/>
            <a:ext cx="4614041" cy="5885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KHU VƯỜN KÌ DIỆU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20" y="1228936"/>
            <a:ext cx="3636215" cy="2341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50"/>
            <a:ext cx="12192000" cy="1937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56085B-1708-4422-86D0-2E4954890B37}"/>
              </a:ext>
            </a:extLst>
          </p:cNvPr>
          <p:cNvSpPr txBox="1"/>
          <p:nvPr/>
        </p:nvSpPr>
        <p:spPr>
          <a:xfrm>
            <a:off x="0" y="886390"/>
            <a:ext cx="8272732" cy="590931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cầm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nho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– (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chùm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gậy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1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kumimoji="0" lang="en-US" sz="21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tới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Cậu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chùm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Tin-tin: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–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Chùm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lê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!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cầm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nho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–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lê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đấy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!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30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tuổi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đều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trồng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chăm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bón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cầm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táo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– (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Bê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sọt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to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dưa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những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trái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trồng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!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Mi-tin: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–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Dưa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đỏ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cậu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cầm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táo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–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!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Táo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đấy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!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Chưa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to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! Khi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trồng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táo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to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dưa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– (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Đẩy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xe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dưa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to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bí</a:t>
            </a:r>
            <a:r>
              <a:rPr kumimoji="0" lang="en-US" sz="21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đỏ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sản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Tin-tin: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–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chưa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bao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giờ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bí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đỏ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lạ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thế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dưa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–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!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dưa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Khi  ra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trồng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dưa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to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558189"/>
      </p:ext>
    </p:extLst>
  </p:cSld>
  <p:clrMapOvr>
    <a:masterClrMapping/>
  </p:clrMapOvr>
  <p:transition spd="slow" advTm="76543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17208"/>
            <a:ext cx="10515600" cy="5173827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666596"/>
      </p:ext>
    </p:extLst>
  </p:cSld>
  <p:clrMapOvr>
    <a:masterClrMapping/>
  </p:clrMapOvr>
  <p:transition spd="slow" advTm="923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VƯƠNG QUỐC TƯƠNG LAI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66" y="1825624"/>
            <a:ext cx="8397765" cy="2703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Tin-tin </a:t>
            </a:r>
            <a:r>
              <a:rPr lang="en-US" i="1" dirty="0" err="1"/>
              <a:t>và</a:t>
            </a:r>
            <a:r>
              <a:rPr lang="en-US" i="1" dirty="0"/>
              <a:t> Mi-tin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bà</a:t>
            </a:r>
            <a:r>
              <a:rPr lang="en-US" i="1" dirty="0"/>
              <a:t> </a:t>
            </a:r>
            <a:r>
              <a:rPr lang="en-US" i="1" dirty="0" err="1"/>
              <a:t>tiên</a:t>
            </a:r>
            <a:r>
              <a:rPr lang="en-US" i="1" dirty="0"/>
              <a:t> </a:t>
            </a:r>
            <a:r>
              <a:rPr lang="en-US" i="1" dirty="0" err="1"/>
              <a:t>giúp</a:t>
            </a:r>
            <a:r>
              <a:rPr lang="en-US" i="1" dirty="0"/>
              <a:t> </a:t>
            </a:r>
            <a:r>
              <a:rPr lang="en-US" i="1" dirty="0" err="1"/>
              <a:t>đỡ</a:t>
            </a:r>
            <a:r>
              <a:rPr lang="en-US" i="1" dirty="0"/>
              <a:t>, </a:t>
            </a:r>
            <a:r>
              <a:rPr lang="en-US" i="1" dirty="0" err="1"/>
              <a:t>đã</a:t>
            </a:r>
            <a:r>
              <a:rPr lang="en-US" i="1" dirty="0"/>
              <a:t> </a:t>
            </a:r>
            <a:r>
              <a:rPr lang="en-US" i="1" dirty="0" err="1"/>
              <a:t>vượt</a:t>
            </a:r>
            <a:r>
              <a:rPr lang="en-US" i="1" dirty="0"/>
              <a:t> qua </a:t>
            </a:r>
            <a:r>
              <a:rPr lang="en-US" i="1" dirty="0" err="1"/>
              <a:t>nhiều</a:t>
            </a:r>
            <a:r>
              <a:rPr lang="en-US" i="1" dirty="0"/>
              <a:t> </a:t>
            </a:r>
            <a:r>
              <a:rPr lang="en-US" i="1" dirty="0" err="1"/>
              <a:t>thử</a:t>
            </a:r>
            <a:r>
              <a:rPr lang="en-US" i="1" dirty="0"/>
              <a:t> </a:t>
            </a:r>
            <a:r>
              <a:rPr lang="en-US" i="1" dirty="0" err="1"/>
              <a:t>thách</a:t>
            </a:r>
            <a:r>
              <a:rPr lang="en-US" i="1" dirty="0"/>
              <a:t>, </a:t>
            </a:r>
            <a:r>
              <a:rPr lang="en-US" i="1" dirty="0" err="1"/>
              <a:t>đến</a:t>
            </a:r>
            <a:r>
              <a:rPr lang="en-US" i="1" dirty="0"/>
              <a:t> </a:t>
            </a:r>
            <a:r>
              <a:rPr lang="en-US" i="1" dirty="0" err="1"/>
              <a:t>nhiều</a:t>
            </a:r>
            <a:r>
              <a:rPr lang="en-US" i="1" dirty="0"/>
              <a:t> </a:t>
            </a:r>
            <a:r>
              <a:rPr lang="en-US" i="1" dirty="0" err="1"/>
              <a:t>xứ</a:t>
            </a:r>
            <a:r>
              <a:rPr lang="en-US" i="1" dirty="0"/>
              <a:t> </a:t>
            </a:r>
            <a:r>
              <a:rPr lang="en-US" i="1" dirty="0" err="1"/>
              <a:t>sở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tìm</a:t>
            </a:r>
            <a:r>
              <a:rPr lang="en-US" i="1" dirty="0"/>
              <a:t> con </a:t>
            </a:r>
            <a:r>
              <a:rPr lang="en-US" i="1" dirty="0" err="1"/>
              <a:t>Chim</a:t>
            </a:r>
            <a:r>
              <a:rPr lang="en-US" i="1" dirty="0"/>
              <a:t> </a:t>
            </a:r>
            <a:r>
              <a:rPr lang="en-US" i="1" dirty="0" err="1"/>
              <a:t>Xanh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chữa</a:t>
            </a:r>
            <a:r>
              <a:rPr lang="en-US" i="1" dirty="0"/>
              <a:t> </a:t>
            </a:r>
            <a:r>
              <a:rPr lang="en-US" i="1" dirty="0" err="1"/>
              <a:t>bệnh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bạn</a:t>
            </a:r>
            <a:r>
              <a:rPr lang="en-US" i="1" dirty="0"/>
              <a:t> </a:t>
            </a:r>
            <a:r>
              <a:rPr lang="en-US" i="1" dirty="0" err="1"/>
              <a:t>hàng</a:t>
            </a:r>
            <a:r>
              <a:rPr lang="en-US" i="1" dirty="0"/>
              <a:t> </a:t>
            </a:r>
            <a:r>
              <a:rPr lang="en-US" i="1" dirty="0" err="1"/>
              <a:t>xóm</a:t>
            </a:r>
            <a:r>
              <a:rPr lang="en-US" i="1" dirty="0"/>
              <a:t>. </a:t>
            </a:r>
            <a:r>
              <a:rPr lang="en-US" i="1" dirty="0" err="1"/>
              <a:t>Đoạn</a:t>
            </a:r>
            <a:r>
              <a:rPr lang="en-US" i="1" dirty="0"/>
              <a:t> </a:t>
            </a:r>
            <a:r>
              <a:rPr lang="en-US" i="1" dirty="0" err="1"/>
              <a:t>trích</a:t>
            </a:r>
            <a:r>
              <a:rPr lang="en-US" i="1" dirty="0"/>
              <a:t> </a:t>
            </a:r>
            <a:r>
              <a:rPr lang="en-US" i="1" dirty="0" err="1"/>
              <a:t>dưới</a:t>
            </a:r>
            <a:r>
              <a:rPr lang="en-US" i="1" dirty="0"/>
              <a:t> </a:t>
            </a:r>
            <a:r>
              <a:rPr lang="en-US" i="1" dirty="0" err="1"/>
              <a:t>đây</a:t>
            </a:r>
            <a:r>
              <a:rPr lang="en-US" i="1" dirty="0"/>
              <a:t> </a:t>
            </a:r>
            <a:r>
              <a:rPr lang="en-US" i="1" dirty="0" err="1"/>
              <a:t>thuật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 </a:t>
            </a:r>
            <a:r>
              <a:rPr lang="en-US" i="1" dirty="0" err="1"/>
              <a:t>việc</a:t>
            </a:r>
            <a:r>
              <a:rPr lang="en-US" i="1" dirty="0"/>
              <a:t> </a:t>
            </a:r>
            <a:r>
              <a:rPr lang="en-US" i="1" dirty="0" err="1"/>
              <a:t>hai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tới</a:t>
            </a:r>
            <a:r>
              <a:rPr lang="en-US" i="1" dirty="0"/>
              <a:t> </a:t>
            </a:r>
            <a:r>
              <a:rPr lang="en-US" i="1" dirty="0" err="1"/>
              <a:t>Vương</a:t>
            </a:r>
            <a:r>
              <a:rPr lang="en-US" i="1" dirty="0"/>
              <a:t> </a:t>
            </a:r>
            <a:r>
              <a:rPr lang="en-US" i="1" dirty="0" err="1"/>
              <a:t>quốc</a:t>
            </a:r>
            <a:r>
              <a:rPr lang="en-US" i="1" dirty="0"/>
              <a:t> </a:t>
            </a:r>
            <a:r>
              <a:rPr lang="en-US" i="1" dirty="0" err="1"/>
              <a:t>Tương</a:t>
            </a:r>
            <a:r>
              <a:rPr lang="en-US" i="1" dirty="0"/>
              <a:t> Lai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trò</a:t>
            </a:r>
            <a:r>
              <a:rPr lang="en-US" i="1" dirty="0"/>
              <a:t> </a:t>
            </a:r>
            <a:r>
              <a:rPr lang="en-US" i="1" dirty="0" err="1"/>
              <a:t>chuyện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bạn</a:t>
            </a:r>
            <a:r>
              <a:rPr lang="en-US" i="1" dirty="0"/>
              <a:t> </a:t>
            </a:r>
            <a:r>
              <a:rPr lang="en-US" i="1" dirty="0" err="1"/>
              <a:t>sắp</a:t>
            </a:r>
            <a:r>
              <a:rPr lang="en-US" i="1" dirty="0"/>
              <a:t> </a:t>
            </a:r>
            <a:r>
              <a:rPr lang="en-US" i="1" dirty="0" err="1"/>
              <a:t>ra</a:t>
            </a:r>
            <a:r>
              <a:rPr lang="en-US" i="1" dirty="0"/>
              <a:t> </a:t>
            </a:r>
            <a:r>
              <a:rPr lang="en-US" i="1" dirty="0" err="1"/>
              <a:t>đời</a:t>
            </a:r>
            <a:r>
              <a:rPr lang="en-US" i="1" dirty="0"/>
              <a:t>. </a:t>
            </a:r>
          </a:p>
        </p:txBody>
      </p:sp>
      <p:pic>
        <p:nvPicPr>
          <p:cNvPr id="4" name="Picture 4" descr="tla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097" y="1405209"/>
            <a:ext cx="3142593" cy="2110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1717146-7726-4D40-8356-9FA80183A1A0}"/>
              </a:ext>
            </a:extLst>
          </p:cNvPr>
          <p:cNvCxnSpPr>
            <a:cxnSpLocks/>
          </p:cNvCxnSpPr>
          <p:nvPr/>
        </p:nvCxnSpPr>
        <p:spPr>
          <a:xfrm>
            <a:off x="5523231" y="2577404"/>
            <a:ext cx="930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4C769F-475A-4D60-977A-BBA09257C113}"/>
              </a:ext>
            </a:extLst>
          </p:cNvPr>
          <p:cNvSpPr txBox="1"/>
          <p:nvPr/>
        </p:nvSpPr>
        <p:spPr>
          <a:xfrm>
            <a:off x="5523231" y="2156476"/>
            <a:ext cx="6253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   s</a:t>
            </a:r>
            <a:endParaRPr lang="vi-VN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3428">
        <p:cut/>
      </p:transition>
    </mc:Choice>
    <mc:Fallback xmlns="">
      <p:transition advTm="33428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391332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9.6|6|15.1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4.6|2.8|4|2.6|3.1|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1.4|7.1|6.6|3|8.9|8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9.9|7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2|7|7|22.4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|8.4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9.6|5.7|9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2098</Words>
  <Application>Microsoft Office PowerPoint</Application>
  <PresentationFormat>Custom</PresentationFormat>
  <Paragraphs>149</Paragraphs>
  <Slides>24</Slides>
  <Notes>8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KIỂM TRA BÀI CŨ</vt:lpstr>
      <vt:lpstr>PowerPoint Presentation</vt:lpstr>
      <vt:lpstr>PowerPoint Presentation</vt:lpstr>
      <vt:lpstr>Ở VƯƠNG QUỐC TƯƠNG LAI</vt:lpstr>
      <vt:lpstr>PowerPoint Presentation</vt:lpstr>
      <vt:lpstr>PowerPoint Presentation</vt:lpstr>
      <vt:lpstr>I. Luyện đọc</vt:lpstr>
      <vt:lpstr>Ở VƯƠNG QUỐC TƯƠNG LAI</vt:lpstr>
      <vt:lpstr>PowerPoint Presentation</vt:lpstr>
      <vt:lpstr>PowerPoint Presentation</vt:lpstr>
      <vt:lpstr>PowerPoint Presentation</vt:lpstr>
      <vt:lpstr>PowerPoint Presentation</vt:lpstr>
      <vt:lpstr>II. Tìm hiểu bài</vt:lpstr>
      <vt:lpstr>PowerPoint Presentation</vt:lpstr>
      <vt:lpstr>PowerPoint Presentation</vt:lpstr>
      <vt:lpstr>2. Các bạn trong công xưởng xanh chế ra những gì? </vt:lpstr>
      <vt:lpstr>* Các phát minh ấy thể hiện ước mơ gì của con người?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</cp:lastModifiedBy>
  <cp:revision>68</cp:revision>
  <dcterms:created xsi:type="dcterms:W3CDTF">2021-09-05T02:12:57Z</dcterms:created>
  <dcterms:modified xsi:type="dcterms:W3CDTF">2021-11-06T05:57:52Z</dcterms:modified>
</cp:coreProperties>
</file>